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7C9E0-F857-4CDF-A7F5-7251A1896E22}" v="16" dt="2020-09-01T18:28:59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5" d="100"/>
          <a:sy n="75" d="100"/>
        </p:scale>
        <p:origin x="3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7BA7F-6F79-4FF2-B9F2-64C7F1969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A3E6EC-46DE-4EBB-9DD9-89E0DC75F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A2144-8C1A-49ED-975F-2931CB3D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C1350-82D1-4494-AA9C-39A0A6C6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02765-6963-4BFE-B492-19079A48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8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3F532-292C-4791-9555-7E8526D6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787F2-9A2E-4CC9-8C21-79469BCEE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FD528-2EE6-418D-B43D-DE7AA161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757E9-43D0-4296-82E9-A0F87F08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AD33-A5D6-43BE-A819-D91A3CB2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26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0F333F-9464-4A91-9B59-42F245110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13EB3-B85E-4695-9825-E28EF0412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A9816-3B46-4180-AC80-83385704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FAECC-3ACA-4C01-99A4-4F8ECE3F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AC679-8F75-427F-AEBD-3559BBAF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9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0BCC-0B82-4792-808E-74D26DA8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E746D-9CEE-452D-96B0-01AC6E153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68ECC-D2EC-43C0-BC5C-07988AC5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B050E-D651-48E6-AD98-F5CF27401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69831-2217-4FAD-8278-766EC120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22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3E7D-023D-4D9A-ADB6-904A27AD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1B02C-6402-404D-A79F-700178C03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EB103-2B04-44BB-B662-2FEC3BD9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CE7CD-8440-4353-A73D-FD810B45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CDA8D-182B-42F1-BA3A-800576D7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2EADA-C334-43DD-A2C4-2C460E15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6048B-5DDD-4F06-A461-A0C97B6BB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4F07D-D71F-4BC8-8DED-4F535FE53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8789E-3787-47DA-B96A-98FFB6934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DA277-CABD-47C0-8A30-E878974D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4E35B-4288-44BE-9496-0E54804E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99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3301-C7B9-4B50-8291-42938481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496E6-4D13-4158-9906-E8A1A44A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96E8B-ABC5-40AF-A9DE-CC1B06C61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C7D95-EE3F-4411-B5D6-9964F05AC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36B83-2B38-41D1-9B52-AB3D38270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A0FB00-6961-487D-9619-895765715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408C6-1C68-44FC-8894-4E94E84F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9707B4-61AD-4737-9A34-D28B9649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92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AD56-D70A-465F-B6E0-8EDF9096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0AB062-844C-4252-B6B0-A2BB31F0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C1EDF-EB19-4613-908B-F0F633085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F63A2-64B9-4280-BC27-080BA39A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44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CA3A81-BEB5-45C0-8138-7CB9ED65D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ED384-E87C-437F-9548-82D77A99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16D8E-101B-4CA1-A81C-1EC1C2A7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3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B0B23-D57A-4796-8937-C559475B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27D1E-B1A9-44D1-9BF5-9E2E35E80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F23C3-FC14-424A-827F-B45D6823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C8FA4-1F65-40B4-AC71-FC04FC6F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E815-2D59-49E9-9B4E-99845D89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3F970-469B-4B0F-B1C9-23CD7095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7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8D68-B9D8-45AB-820D-B2A80EBF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C2408-68A9-42AF-BE08-4041BA3C1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5CF12-3825-4CBF-B796-738FFFB1D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2B298-77CE-416E-9508-189937FB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FCC9F-AC90-45FF-8B85-81FA01F7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A1444-A393-4DA5-BE44-4ABC010E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67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ABD12-893D-4F79-86EE-6897F964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47687-6EDC-4BE3-94C4-604DCF57E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A00D-A28F-4DB7-A4E7-141A3271A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06778-D936-4449-AD40-C1236D77E49C}" type="datetimeFigureOut">
              <a:rPr lang="en-GB" smtClean="0"/>
              <a:t>07/09/2022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043E-B65D-467D-B639-A0776CBA9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74F49-642C-4831-B1B6-9477EF9D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F1922-8344-4088-9D77-228B540763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22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11" Type="http://schemas.openxmlformats.org/officeDocument/2006/relationships/image" Target="../media/image9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.sv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hyperlink" Target="http://cooking.stackexchange.com/questions/66945/can-you-bake-cornbread-in-enameled-cast-iron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maxpixel.net/Education-Math-Text-Symbol-School-Number-611503" TargetMode="External"/><Relationship Id="rId12" Type="http://schemas.openxmlformats.org/officeDocument/2006/relationships/image" Target="../media/image18.jpg"/><Relationship Id="rId2" Type="http://schemas.openxmlformats.org/officeDocument/2006/relationships/audio" Target="../media/media13.m4a"/><Relationship Id="rId16" Type="http://schemas.openxmlformats.org/officeDocument/2006/relationships/image" Target="../media/image2.png"/><Relationship Id="rId1" Type="http://schemas.microsoft.com/office/2007/relationships/media" Target="../media/media13.m4a"/><Relationship Id="rId6" Type="http://schemas.openxmlformats.org/officeDocument/2006/relationships/image" Target="../media/image15.jpg"/><Relationship Id="rId11" Type="http://schemas.openxmlformats.org/officeDocument/2006/relationships/hyperlink" Target="http://www.hcpl.net/read/books-media" TargetMode="External"/><Relationship Id="rId5" Type="http://schemas.openxmlformats.org/officeDocument/2006/relationships/hyperlink" Target="https://pxhere.com/en/photo/920479" TargetMode="External"/><Relationship Id="rId15" Type="http://schemas.openxmlformats.org/officeDocument/2006/relationships/hyperlink" Target="https://pxhere.com/no/photo/863954" TargetMode="External"/><Relationship Id="rId10" Type="http://schemas.openxmlformats.org/officeDocument/2006/relationships/image" Target="../media/image17.jpg"/><Relationship Id="rId4" Type="http://schemas.openxmlformats.org/officeDocument/2006/relationships/image" Target="../media/image14.jpg"/><Relationship Id="rId9" Type="http://schemas.openxmlformats.org/officeDocument/2006/relationships/hyperlink" Target="https://technofaq.org/posts/2017/07/top-sites-for-4-card-games-that-are-not-a-cake-walk/" TargetMode="External"/><Relationship Id="rId1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http://edm310.blogspot.com/2014/11/another-thank-you-i-just-want-to-thank.html" TargetMode="Externa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sharingourblessings.wordpress.com/2012/08/28/our-countdown/" TargetMode="Externa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82EE3-25EA-4135-BB2C-FD4583CA9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latin typeface="Comic Sans MS" panose="030F0702030302020204" pitchFamily="66" charset="0"/>
              </a:rPr>
              <a:t>Numeracy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155A6-38FD-494B-A364-4B669D98B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4798" y="4254332"/>
            <a:ext cx="6882403" cy="6820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Comic Sans MS" panose="030F0702030302020204" pitchFamily="66" charset="0"/>
              </a:rPr>
              <a:t>Having fun with number in P1</a:t>
            </a: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9BB667B-68F3-4924-9A5D-E5D1AD297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9290" y="27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arcode">
            <a:extLst>
              <a:ext uri="{FF2B5EF4-FFF2-40B4-BE49-F238E27FC236}">
                <a16:creationId xmlns:a16="http://schemas.microsoft.com/office/drawing/2014/main" id="{E49FCF7E-2FA7-4661-8794-8B6B44F91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2415" y="767860"/>
            <a:ext cx="4607169" cy="4607169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BF344FA2-2B8C-4C63-A348-15ED53220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700" y="35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C5EFC8-4873-4C39-842A-DA74151F589D}"/>
              </a:ext>
            </a:extLst>
          </p:cNvPr>
          <p:cNvSpPr txBox="1"/>
          <p:nvPr/>
        </p:nvSpPr>
        <p:spPr>
          <a:xfrm>
            <a:off x="326571" y="538843"/>
            <a:ext cx="11462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Now we know our numbers, let’s see if you can work these out- no peeping back!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36603-C806-46D4-B415-DBB34DC11272}"/>
              </a:ext>
            </a:extLst>
          </p:cNvPr>
          <p:cNvSpPr txBox="1"/>
          <p:nvPr/>
        </p:nvSpPr>
        <p:spPr>
          <a:xfrm>
            <a:off x="1181099" y="2114134"/>
            <a:ext cx="99223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                          </a:t>
            </a:r>
            <a:r>
              <a:rPr lang="en-GB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after</a:t>
            </a:r>
            <a:r>
              <a:rPr lang="en-GB" sz="2800" dirty="0">
                <a:latin typeface="Comic Sans MS" panose="030F0702030302020204" pitchFamily="66" charset="0"/>
              </a:rPr>
              <a:t> 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         before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                                        </a:t>
            </a:r>
            <a:r>
              <a:rPr lang="en-GB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and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latin typeface="Comic Sans MS" panose="030F0702030302020204" pitchFamily="66" charset="0"/>
              </a:rPr>
              <a:t>                                   </a:t>
            </a:r>
            <a:r>
              <a:rPr lang="en-GB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take away</a:t>
            </a:r>
          </a:p>
        </p:txBody>
      </p:sp>
      <p:pic>
        <p:nvPicPr>
          <p:cNvPr id="4" name="Graphic 3" descr="Single gear">
            <a:extLst>
              <a:ext uri="{FF2B5EF4-FFF2-40B4-BE49-F238E27FC236}">
                <a16:creationId xmlns:a16="http://schemas.microsoft.com/office/drawing/2014/main" id="{2B362664-5E88-4C22-8A91-A4637EC09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5336" y="1757383"/>
            <a:ext cx="1323439" cy="1323439"/>
          </a:xfrm>
          <a:prstGeom prst="rect">
            <a:avLst/>
          </a:prstGeom>
        </p:spPr>
      </p:pic>
      <p:pic>
        <p:nvPicPr>
          <p:cNvPr id="5" name="Graphic 4" descr="Barcode">
            <a:extLst>
              <a:ext uri="{FF2B5EF4-FFF2-40B4-BE49-F238E27FC236}">
                <a16:creationId xmlns:a16="http://schemas.microsoft.com/office/drawing/2014/main" id="{10EFD168-1DBF-4D3F-B497-62BF65D60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1240" y="3080822"/>
            <a:ext cx="1031629" cy="1031629"/>
          </a:xfrm>
          <a:prstGeom prst="rect">
            <a:avLst/>
          </a:prstGeom>
        </p:spPr>
      </p:pic>
      <p:pic>
        <p:nvPicPr>
          <p:cNvPr id="6" name="Graphic 5" descr="List RTL">
            <a:extLst>
              <a:ext uri="{FF2B5EF4-FFF2-40B4-BE49-F238E27FC236}">
                <a16:creationId xmlns:a16="http://schemas.microsoft.com/office/drawing/2014/main" id="{EA9ACA80-E686-45CF-922B-D2A9FC62F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1249" y="3935595"/>
            <a:ext cx="1294085" cy="1294085"/>
          </a:xfrm>
          <a:prstGeom prst="rect">
            <a:avLst/>
          </a:prstGeom>
        </p:spPr>
      </p:pic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72DC71AE-D317-48C3-ACC2-22D0DFDC1E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85202" y="3777179"/>
            <a:ext cx="1410281" cy="1410281"/>
          </a:xfrm>
          <a:prstGeom prst="rect">
            <a:avLst/>
          </a:prstGeom>
        </p:spPr>
      </p:pic>
      <p:pic>
        <p:nvPicPr>
          <p:cNvPr id="8" name="Graphic 7" descr="Eye">
            <a:extLst>
              <a:ext uri="{FF2B5EF4-FFF2-40B4-BE49-F238E27FC236}">
                <a16:creationId xmlns:a16="http://schemas.microsoft.com/office/drawing/2014/main" id="{54F397D7-0117-4885-9C2B-2456F8848A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77257" y="5018489"/>
            <a:ext cx="1659399" cy="1659399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39C5EEF4-F4A4-47D3-AE27-6E49ABB335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85578" y="5143049"/>
            <a:ext cx="1410281" cy="1410281"/>
          </a:xfrm>
          <a:prstGeom prst="rect">
            <a:avLst/>
          </a:prstGeom>
        </p:spPr>
      </p:pic>
      <p:pic>
        <p:nvPicPr>
          <p:cNvPr id="11" name="11">
            <a:hlinkClick r:id="" action="ppaction://media"/>
            <a:extLst>
              <a:ext uri="{FF2B5EF4-FFF2-40B4-BE49-F238E27FC236}">
                <a16:creationId xmlns:a16="http://schemas.microsoft.com/office/drawing/2014/main" id="{2F25F312-539B-43D2-BFCD-8DB7D925E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55829" y="13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804E7-8168-4AE1-B644-FC57FAF5E1AE}"/>
              </a:ext>
            </a:extLst>
          </p:cNvPr>
          <p:cNvSpPr txBox="1"/>
          <p:nvPr/>
        </p:nvSpPr>
        <p:spPr>
          <a:xfrm>
            <a:off x="342900" y="555171"/>
            <a:ext cx="111034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What children learn at the Early Level lays the foundations for what follows.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A0C31-8123-4573-9E0A-4227DA0579B8}"/>
              </a:ext>
            </a:extLst>
          </p:cNvPr>
          <p:cNvSpPr txBox="1"/>
          <p:nvPr/>
        </p:nvSpPr>
        <p:spPr>
          <a:xfrm>
            <a:off x="342900" y="5290457"/>
            <a:ext cx="11266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Children will have many fun opportunities to learn the various numeracy skills in school. We will have to practise these skills so that, like reading and writing, they become automatic.</a:t>
            </a: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35F98926-31BA-4E7B-BFBB-D9AB6113B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6329" y="250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9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small, table, person&#10;&#10;Description automatically generated">
            <a:extLst>
              <a:ext uri="{FF2B5EF4-FFF2-40B4-BE49-F238E27FC236}">
                <a16:creationId xmlns:a16="http://schemas.microsoft.com/office/drawing/2014/main" id="{4CFE885A-CF1D-44B5-AB23-8DC78ED1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67119" y="5390147"/>
            <a:ext cx="1735247" cy="1299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F663E3-93C4-4C17-931B-089BAA6A67F0}"/>
              </a:ext>
            </a:extLst>
          </p:cNvPr>
          <p:cNvSpPr txBox="1"/>
          <p:nvPr/>
        </p:nvSpPr>
        <p:spPr>
          <a:xfrm>
            <a:off x="-340179" y="167864"/>
            <a:ext cx="118218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Ways you can help to develop numeracy skills at home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1E574F-1412-462D-A559-A3D2A5E25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14" y="1616311"/>
            <a:ext cx="5181600" cy="4351338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Play card games for number recognition- Snap! Pairs, Higher or Lower, Pick 2 cards and add them together- the higher/ lower number total wins!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Dice games- roll 2 dice, add the numbers and park your car in the correct parking space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Dominoes- turn them all over, pick a domino each- the person with more spots wins that domino!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Find numbers as you walk to school- on doors, road signs, car number plates…. See who can find e.g. 8 first!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Play with real coins- sorting them, “buying” things as you play together, First to find…..a 5p coin!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Bake- weigh out the ingredients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A163E-3919-49B4-8DFC-EB560CF9E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1235" y="1688803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Can they find the numbers on the TV controller to watch a programme?</a:t>
            </a:r>
          </a:p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Go shopping together- make a list for them to find some things e.g. 5 oranges, 6 bananas, 4 yoghurts….</a:t>
            </a:r>
          </a:p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Make patterns as you play- red car, blue car, red car….; leaf, leaf, stone, leaf, leaf, stone; big ted, little ted, doll, big ted, little ted, doll……</a:t>
            </a:r>
          </a:p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Looking for shapes in and around the house/ garden</a:t>
            </a:r>
          </a:p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At the swing park- who is heavier on the seesaw?</a:t>
            </a:r>
          </a:p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Treasure hunt- find, 6 twigs, 3 feathers, a square…</a:t>
            </a:r>
          </a:p>
          <a:p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Have a board games evening every week- Snakes and Ladders, Uno……</a:t>
            </a:r>
          </a:p>
        </p:txBody>
      </p:sp>
      <p:pic>
        <p:nvPicPr>
          <p:cNvPr id="10" name="Picture 9" descr="A picture containing remote, game, indoor, control&#10;&#10;Description automatically generated">
            <a:extLst>
              <a:ext uri="{FF2B5EF4-FFF2-40B4-BE49-F238E27FC236}">
                <a16:creationId xmlns:a16="http://schemas.microsoft.com/office/drawing/2014/main" id="{CCDE473F-EC58-4916-9659-98FBACB07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012126" y="5676672"/>
            <a:ext cx="1446550" cy="1089433"/>
          </a:xfrm>
          <a:prstGeom prst="rect">
            <a:avLst/>
          </a:prstGeom>
        </p:spPr>
      </p:pic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DE7E0B2-7B78-42A6-938B-4DB30A7392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3324" y="5731794"/>
            <a:ext cx="1577169" cy="890337"/>
          </a:xfrm>
          <a:prstGeom prst="rect">
            <a:avLst/>
          </a:prstGeom>
        </p:spPr>
      </p:pic>
      <p:pic>
        <p:nvPicPr>
          <p:cNvPr id="15" name="Picture 14" descr="A teddy bear sitting on a table&#10;&#10;Description automatically generated">
            <a:extLst>
              <a:ext uri="{FF2B5EF4-FFF2-40B4-BE49-F238E27FC236}">
                <a16:creationId xmlns:a16="http://schemas.microsoft.com/office/drawing/2014/main" id="{6E22B648-BC68-4B16-86FE-418AB5D211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337997" y="3524014"/>
            <a:ext cx="1288256" cy="1717675"/>
          </a:xfrm>
          <a:prstGeom prst="rect">
            <a:avLst/>
          </a:prstGeom>
        </p:spPr>
      </p:pic>
      <p:pic>
        <p:nvPicPr>
          <p:cNvPr id="18" name="Picture 17" descr="A picture containing cake, food, table, pan&#10;&#10;Description automatically generated">
            <a:extLst>
              <a:ext uri="{FF2B5EF4-FFF2-40B4-BE49-F238E27FC236}">
                <a16:creationId xmlns:a16="http://schemas.microsoft.com/office/drawing/2014/main" id="{0968879A-762F-4955-9519-9A94F6122E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781445" y="5638952"/>
            <a:ext cx="1577169" cy="1051184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2BC48BAD-0E8B-43F6-AC2C-B18CFE487B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5400000">
            <a:off x="5184302" y="2013870"/>
            <a:ext cx="1576776" cy="1051184"/>
          </a:xfrm>
          <a:prstGeom prst="rect">
            <a:avLst/>
          </a:prstGeom>
        </p:spPr>
      </p:pic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3A0D873E-4732-4500-BDF0-AA2ACEF34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12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stationary, implement&#10;&#10;Description automatically generated">
            <a:extLst>
              <a:ext uri="{FF2B5EF4-FFF2-40B4-BE49-F238E27FC236}">
                <a16:creationId xmlns:a16="http://schemas.microsoft.com/office/drawing/2014/main" id="{04F62736-F475-4166-8113-CDD1593533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714" r="4716" b="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6" name="14">
            <a:hlinkClick r:id="" action="ppaction://media"/>
            <a:extLst>
              <a:ext uri="{FF2B5EF4-FFF2-40B4-BE49-F238E27FC236}">
                <a16:creationId xmlns:a16="http://schemas.microsoft.com/office/drawing/2014/main" id="{3511066A-384B-4F30-8F7E-C16A7717C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7300" y="21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21B485-2654-4AF2-9F7F-AB67963A9708}"/>
              </a:ext>
            </a:extLst>
          </p:cNvPr>
          <p:cNvSpPr txBox="1"/>
          <p:nvPr/>
        </p:nvSpPr>
        <p:spPr>
          <a:xfrm>
            <a:off x="1627412" y="1605340"/>
            <a:ext cx="8937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We all use maths every 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D88C-D699-4897-86CC-68EE6F85DE37}"/>
              </a:ext>
            </a:extLst>
          </p:cNvPr>
          <p:cNvSpPr txBox="1"/>
          <p:nvPr/>
        </p:nvSpPr>
        <p:spPr>
          <a:xfrm>
            <a:off x="609599" y="3619500"/>
            <a:ext cx="1097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Take a moment to think about your day- how many different things have you done today using number or maths?</a:t>
            </a:r>
          </a:p>
        </p:txBody>
      </p:sp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257693C9-3F65-4201-A713-926EE5333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33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4AE9-CCB1-49A6-9601-E69E52F2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Here are just a few!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C7C96-B195-4A9D-BAA4-D37458E0C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Use a calendar/ diary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Plan a journey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Look at a clock/ watch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Wrap a parcel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Divide up a pizza or cake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In a parking meter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Compare prices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Add postage and packaging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Set the Sky recorder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Check TV programme times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FC224-86DC-45A2-BAAA-3D33F84B3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450193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Read a map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Follow a recipe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Write a cheque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Write a shopping list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Check your change in a shop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Set the microwave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Measure up for curtains/ carpets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Weigh yourself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The list goes on!</a:t>
            </a:r>
          </a:p>
        </p:txBody>
      </p:sp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B6228B77-1185-4EF3-8BB6-C51F9650A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215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36D59-03E9-4AF5-BE4A-3B6CEF83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" y="113007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  <a:t>So………What will we learn in P1?</a:t>
            </a:r>
            <a:b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27CCE3-6C7A-4F39-A54C-D643F8C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3699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Counting to 10 (and beyond!)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Making sets of numbers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Counting on and back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Finding numbers more than/ less than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Adding 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Taking away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Looking at patterns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Telling the time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Using money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59C85-65DE-4FF1-B131-36ABBF7C4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193699"/>
            <a:ext cx="5181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Measuring- length and volume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Weighing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Investigating shapes- 2D and 3D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Solving problems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Data handling- gathering, sorting, displaying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Fractions- wholes, halves and quarters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Symmetry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0000"/>
                </a:solidFill>
                <a:latin typeface="Comic Sans MS" panose="030F0702030302020204" pitchFamily="66" charset="0"/>
              </a:rPr>
              <a:t>Days of the week, Months of the year, Seasons……………………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DAA7D1-74FC-4C10-8349-61A4DD1CE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90696" y="5306786"/>
            <a:ext cx="1705304" cy="1253900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D1F67D99-83CD-43EC-B203-C958E701C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2" y="469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DE5F6A-3E5F-4208-A5B1-04205E181212}"/>
              </a:ext>
            </a:extLst>
          </p:cNvPr>
          <p:cNvSpPr txBox="1"/>
          <p:nvPr/>
        </p:nvSpPr>
        <p:spPr>
          <a:xfrm>
            <a:off x="421821" y="1208314"/>
            <a:ext cx="11348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But just like reading and writing, we need to learn a special code to help us master number!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FF012-91CA-431E-B8A7-17DACABAA0B6}"/>
              </a:ext>
            </a:extLst>
          </p:cNvPr>
          <p:cNvSpPr txBox="1"/>
          <p:nvPr/>
        </p:nvSpPr>
        <p:spPr>
          <a:xfrm>
            <a:off x="734786" y="3147306"/>
            <a:ext cx="1054825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So…….let’s learn to count to five!</a:t>
            </a:r>
          </a:p>
          <a:p>
            <a:pPr algn="ctr"/>
            <a:endParaRPr lang="en-GB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Are you ready?</a:t>
            </a:r>
          </a:p>
          <a:p>
            <a:pPr algn="ctr"/>
            <a:endParaRPr lang="en-GB" sz="3600" dirty="0">
              <a:latin typeface="Comic Sans MS" panose="030F0702030302020204" pitchFamily="66" charset="0"/>
            </a:endParaRPr>
          </a:p>
          <a:p>
            <a:pPr algn="ctr"/>
            <a:endParaRPr lang="en-GB" sz="3600" dirty="0">
              <a:latin typeface="Comic Sans MS" panose="030F0702030302020204" pitchFamily="66" charset="0"/>
            </a:endParaRPr>
          </a:p>
          <a:p>
            <a:pPr algn="ctr"/>
            <a:r>
              <a:rPr lang="en-GB" sz="6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1     2     3    4    5</a:t>
            </a: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5F75D9F3-2C57-42E7-BDE9-A2B1B8808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578" y="33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ist RTL">
            <a:extLst>
              <a:ext uri="{FF2B5EF4-FFF2-40B4-BE49-F238E27FC236}">
                <a16:creationId xmlns:a16="http://schemas.microsoft.com/office/drawing/2014/main" id="{58FDE9B8-B159-43B8-812F-DFA3C421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6813" y="1534884"/>
            <a:ext cx="3036277" cy="3036277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4919309F-4DAD-4A0A-8E12-BB710256E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31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Single gear">
            <a:extLst>
              <a:ext uri="{FF2B5EF4-FFF2-40B4-BE49-F238E27FC236}">
                <a16:creationId xmlns:a16="http://schemas.microsoft.com/office/drawing/2014/main" id="{0DFF5C81-F7FB-4733-AF09-43018BC70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1950" y="1657349"/>
            <a:ext cx="3543301" cy="3543301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99C5B5D7-D189-43E9-A055-6C290D429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0900" y="21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1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Database">
            <a:extLst>
              <a:ext uri="{FF2B5EF4-FFF2-40B4-BE49-F238E27FC236}">
                <a16:creationId xmlns:a16="http://schemas.microsoft.com/office/drawing/2014/main" id="{24730338-2665-459E-8FE0-725BDCF61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1015" y="1518137"/>
            <a:ext cx="3669323" cy="3669323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DF50B118-1EBD-423B-9215-8496DF2B8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100" y="35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Eye">
            <a:extLst>
              <a:ext uri="{FF2B5EF4-FFF2-40B4-BE49-F238E27FC236}">
                <a16:creationId xmlns:a16="http://schemas.microsoft.com/office/drawing/2014/main" id="{824521CB-215D-4400-950A-916881D34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8423" y="1421423"/>
            <a:ext cx="4015154" cy="4015154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E934312F-2775-4CAE-9AAD-743B0569A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3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2e2be0-53e9-4066-bef2-74aef1a1e6f9">
      <Terms xmlns="http://schemas.microsoft.com/office/infopath/2007/PartnerControls"/>
    </lcf76f155ced4ddcb4097134ff3c332f>
    <TaxCatchAll xmlns="b286816e-519d-42c6-8f15-1a4235facbd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D07070A982DA41A4FDBB42D11983AC" ma:contentTypeVersion="15" ma:contentTypeDescription="Create a new document." ma:contentTypeScope="" ma:versionID="85420fa2e2b6e9f3ab4836e7780d813e">
  <xsd:schema xmlns:xsd="http://www.w3.org/2001/XMLSchema" xmlns:xs="http://www.w3.org/2001/XMLSchema" xmlns:p="http://schemas.microsoft.com/office/2006/metadata/properties" xmlns:ns2="6a2e2be0-53e9-4066-bef2-74aef1a1e6f9" xmlns:ns3="bddf43d5-4fc3-4d9f-b507-2d49603bfdca" xmlns:ns4="b286816e-519d-42c6-8f15-1a4235facbd1" targetNamespace="http://schemas.microsoft.com/office/2006/metadata/properties" ma:root="true" ma:fieldsID="5cdd5bc47e0881717f1711997f8ba57a" ns2:_="" ns3:_="" ns4:_="">
    <xsd:import namespace="6a2e2be0-53e9-4066-bef2-74aef1a1e6f9"/>
    <xsd:import namespace="bddf43d5-4fc3-4d9f-b507-2d49603bfdca"/>
    <xsd:import namespace="b286816e-519d-42c6-8f15-1a4235fac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e2be0-53e9-4066-bef2-74aef1a1e6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c9237bb-78b7-42cf-81ab-aa5abb9ec1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df43d5-4fc3-4d9f-b507-2d49603bf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6816e-519d-42c6-8f15-1a4235facbd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ef3e0677-145d-460c-b957-6225203482db}" ma:internalName="TaxCatchAll" ma:showField="CatchAllData" ma:web="bddf43d5-4fc3-4d9f-b507-2d49603bfd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694755-8F71-4989-AB46-A5AF57F026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5B4E22-4AC9-4AF5-9FB4-3A1B59CE5D04}">
  <ds:schemaRefs>
    <ds:schemaRef ds:uri="6a2e2be0-53e9-4066-bef2-74aef1a1e6f9"/>
    <ds:schemaRef ds:uri="bddf43d5-4fc3-4d9f-b507-2d49603bfdca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286816e-519d-42c6-8f15-1a4235facbd1"/>
  </ds:schemaRefs>
</ds:datastoreItem>
</file>

<file path=customXml/itemProps3.xml><?xml version="1.0" encoding="utf-8"?>
<ds:datastoreItem xmlns:ds="http://schemas.openxmlformats.org/officeDocument/2006/customXml" ds:itemID="{49A17CE2-5523-40BD-BB30-8081C84E66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2e2be0-53e9-4066-bef2-74aef1a1e6f9"/>
    <ds:schemaRef ds:uri="bddf43d5-4fc3-4d9f-b507-2d49603bfdca"/>
    <ds:schemaRef ds:uri="b286816e-519d-42c6-8f15-1a4235fac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573</Words>
  <Application>Microsoft Office PowerPoint</Application>
  <PresentationFormat>Widescreen</PresentationFormat>
  <Paragraphs>76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Numeracy </vt:lpstr>
      <vt:lpstr>PowerPoint Presentation</vt:lpstr>
      <vt:lpstr>Here are just a few!</vt:lpstr>
      <vt:lpstr>So………What will we learn in P1?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</dc:title>
  <dc:creator>Veronica Willox</dc:creator>
  <cp:lastModifiedBy>Veronica Willox</cp:lastModifiedBy>
  <cp:revision>12</cp:revision>
  <dcterms:created xsi:type="dcterms:W3CDTF">2020-09-01T10:04:59Z</dcterms:created>
  <dcterms:modified xsi:type="dcterms:W3CDTF">2022-09-07T12:24:29Z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0x010100BFD07070A982DA41A4FDBB42D11983AC</vt:lpwstr>
  </property>
</Properties>
</file>