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0252FA0-FB91-4FB9-8010-14ECF944C20D}" v="24" dt="2020-08-31T18:44:44.242"/>
    <p1510:client id="{C6423FBE-EDC4-6C8B-2F72-C74289BDB4CD}" v="1627" dt="2020-08-31T16:57:49.44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8" d="100"/>
          <a:sy n="68" d="100"/>
        </p:scale>
        <p:origin x="792"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Veronica Willox" userId="S::veronica.willox@aberdeenshire.gov.uk::0e4ab5c0-fa5e-4fac-ab25-3e2546bcc5ba" providerId="AD" clId="Web-{C6423FBE-EDC4-6C8B-2F72-C74289BDB4CD}"/>
    <pc:docChg chg="addSld delSld modSld">
      <pc:chgData name="Veronica Willox" userId="S::veronica.willox@aberdeenshire.gov.uk::0e4ab5c0-fa5e-4fac-ab25-3e2546bcc5ba" providerId="AD" clId="Web-{C6423FBE-EDC4-6C8B-2F72-C74289BDB4CD}" dt="2020-08-31T16:57:49.447" v="1624"/>
      <pc:docMkLst>
        <pc:docMk/>
      </pc:docMkLst>
      <pc:sldChg chg="addSp modSp new mod setBg">
        <pc:chgData name="Veronica Willox" userId="S::veronica.willox@aberdeenshire.gov.uk::0e4ab5c0-fa5e-4fac-ab25-3e2546bcc5ba" providerId="AD" clId="Web-{C6423FBE-EDC4-6C8B-2F72-C74289BDB4CD}" dt="2020-08-31T16:22:29.846" v="654"/>
        <pc:sldMkLst>
          <pc:docMk/>
          <pc:sldMk cId="402897198" sldId="275"/>
        </pc:sldMkLst>
        <pc:spChg chg="add mod">
          <ac:chgData name="Veronica Willox" userId="S::veronica.willox@aberdeenshire.gov.uk::0e4ab5c0-fa5e-4fac-ab25-3e2546bcc5ba" providerId="AD" clId="Web-{C6423FBE-EDC4-6C8B-2F72-C74289BDB4CD}" dt="2020-08-31T16:10:10.957" v="28" actId="1076"/>
          <ac:spMkLst>
            <pc:docMk/>
            <pc:sldMk cId="402897198" sldId="275"/>
            <ac:spMk id="2" creationId="{5E5C4973-A91E-4E44-9DCB-7074A18063D6}"/>
          </ac:spMkLst>
        </pc:spChg>
        <pc:spChg chg="add mod">
          <ac:chgData name="Veronica Willox" userId="S::veronica.willox@aberdeenshire.gov.uk::0e4ab5c0-fa5e-4fac-ab25-3e2546bcc5ba" providerId="AD" clId="Web-{C6423FBE-EDC4-6C8B-2F72-C74289BDB4CD}" dt="2020-08-31T16:11:50.041" v="115" actId="20577"/>
          <ac:spMkLst>
            <pc:docMk/>
            <pc:sldMk cId="402897198" sldId="275"/>
            <ac:spMk id="3" creationId="{8626B77D-BF27-40D7-B947-CF07BE137BF6}"/>
          </ac:spMkLst>
        </pc:spChg>
        <pc:spChg chg="add mod">
          <ac:chgData name="Veronica Willox" userId="S::veronica.willox@aberdeenshire.gov.uk::0e4ab5c0-fa5e-4fac-ab25-3e2546bcc5ba" providerId="AD" clId="Web-{C6423FBE-EDC4-6C8B-2F72-C74289BDB4CD}" dt="2020-08-31T16:21:30.889" v="651" actId="20577"/>
          <ac:spMkLst>
            <pc:docMk/>
            <pc:sldMk cId="402897198" sldId="275"/>
            <ac:spMk id="4" creationId="{CF6ED0F9-7828-4935-A756-FCA06A62B995}"/>
          </ac:spMkLst>
        </pc:spChg>
        <pc:picChg chg="add mod">
          <ac:chgData name="Veronica Willox" userId="S::veronica.willox@aberdeenshire.gov.uk::0e4ab5c0-fa5e-4fac-ab25-3e2546bcc5ba" providerId="AD" clId="Web-{C6423FBE-EDC4-6C8B-2F72-C74289BDB4CD}" dt="2020-08-31T16:20:28.260" v="646" actId="1076"/>
          <ac:picMkLst>
            <pc:docMk/>
            <pc:sldMk cId="402897198" sldId="275"/>
            <ac:picMk id="5" creationId="{1E10967E-F274-486E-8A70-261931426947}"/>
          </ac:picMkLst>
        </pc:picChg>
      </pc:sldChg>
      <pc:sldChg chg="addSp modSp new del">
        <pc:chgData name="Veronica Willox" userId="S::veronica.willox@aberdeenshire.gov.uk::0e4ab5c0-fa5e-4fac-ab25-3e2546bcc5ba" providerId="AD" clId="Web-{C6423FBE-EDC4-6C8B-2F72-C74289BDB4CD}" dt="2020-08-31T16:57:49.447" v="1624"/>
        <pc:sldMkLst>
          <pc:docMk/>
          <pc:sldMk cId="927498223" sldId="276"/>
        </pc:sldMkLst>
        <pc:spChg chg="add mod">
          <ac:chgData name="Veronica Willox" userId="S::veronica.willox@aberdeenshire.gov.uk::0e4ab5c0-fa5e-4fac-ab25-3e2546bcc5ba" providerId="AD" clId="Web-{C6423FBE-EDC4-6C8B-2F72-C74289BDB4CD}" dt="2020-08-31T16:23:43.475" v="691" actId="1076"/>
          <ac:spMkLst>
            <pc:docMk/>
            <pc:sldMk cId="927498223" sldId="276"/>
            <ac:spMk id="2" creationId="{6C359CA8-18F2-4741-83A1-5F8A2251AFB5}"/>
          </ac:spMkLst>
        </pc:spChg>
        <pc:spChg chg="add mod">
          <ac:chgData name="Veronica Willox" userId="S::veronica.willox@aberdeenshire.gov.uk::0e4ab5c0-fa5e-4fac-ab25-3e2546bcc5ba" providerId="AD" clId="Web-{C6423FBE-EDC4-6C8B-2F72-C74289BDB4CD}" dt="2020-08-31T16:25:57.077" v="830" actId="20577"/>
          <ac:spMkLst>
            <pc:docMk/>
            <pc:sldMk cId="927498223" sldId="276"/>
            <ac:spMk id="3" creationId="{9604437E-C776-4201-BE04-CF07466109AA}"/>
          </ac:spMkLst>
        </pc:spChg>
        <pc:spChg chg="add mod">
          <ac:chgData name="Veronica Willox" userId="S::veronica.willox@aberdeenshire.gov.uk::0e4ab5c0-fa5e-4fac-ab25-3e2546bcc5ba" providerId="AD" clId="Web-{C6423FBE-EDC4-6C8B-2F72-C74289BDB4CD}" dt="2020-08-31T16:57:18.977" v="1622" actId="20577"/>
          <ac:spMkLst>
            <pc:docMk/>
            <pc:sldMk cId="927498223" sldId="276"/>
            <ac:spMk id="4" creationId="{DE6836A6-4A30-41B7-9E52-9B6301AE587B}"/>
          </ac:spMkLst>
        </pc:spChg>
      </pc:sldChg>
    </pc:docChg>
  </pc:docChgLst>
  <pc:docChgLst>
    <pc:chgData name="Veronica Willox" userId="0e4ab5c0-fa5e-4fac-ab25-3e2546bcc5ba" providerId="ADAL" clId="{70252FA0-FB91-4FB9-8010-14ECF944C20D}"/>
    <pc:docChg chg="custSel addSld modSld">
      <pc:chgData name="Veronica Willox" userId="0e4ab5c0-fa5e-4fac-ab25-3e2546bcc5ba" providerId="ADAL" clId="{70252FA0-FB91-4FB9-8010-14ECF944C20D}" dt="2020-08-31T18:57:00.233" v="44" actId="1076"/>
      <pc:docMkLst>
        <pc:docMk/>
      </pc:docMkLst>
      <pc:sldChg chg="delSp modSp delAnim">
        <pc:chgData name="Veronica Willox" userId="0e4ab5c0-fa5e-4fac-ab25-3e2546bcc5ba" providerId="ADAL" clId="{70252FA0-FB91-4FB9-8010-14ECF944C20D}" dt="2020-08-31T18:46:44.652" v="23" actId="1076"/>
        <pc:sldMkLst>
          <pc:docMk/>
          <pc:sldMk cId="35723567" sldId="256"/>
        </pc:sldMkLst>
        <pc:spChg chg="mod">
          <ac:chgData name="Veronica Willox" userId="0e4ab5c0-fa5e-4fac-ab25-3e2546bcc5ba" providerId="ADAL" clId="{70252FA0-FB91-4FB9-8010-14ECF944C20D}" dt="2020-08-31T18:46:40.062" v="22" actId="1076"/>
          <ac:spMkLst>
            <pc:docMk/>
            <pc:sldMk cId="35723567" sldId="256"/>
            <ac:spMk id="3" creationId="{F3EE7457-D943-449C-88CD-43E49A0C206C}"/>
          </ac:spMkLst>
        </pc:spChg>
        <pc:picChg chg="del">
          <ac:chgData name="Veronica Willox" userId="0e4ab5c0-fa5e-4fac-ab25-3e2546bcc5ba" providerId="ADAL" clId="{70252FA0-FB91-4FB9-8010-14ECF944C20D}" dt="2020-08-31T17:59:37.122" v="0" actId="21"/>
          <ac:picMkLst>
            <pc:docMk/>
            <pc:sldMk cId="35723567" sldId="256"/>
            <ac:picMk id="5" creationId="{E17ADF3A-6D13-4B72-A44A-E8D44A89101D}"/>
          </ac:picMkLst>
        </pc:picChg>
        <pc:picChg chg="mod">
          <ac:chgData name="Veronica Willox" userId="0e4ab5c0-fa5e-4fac-ab25-3e2546bcc5ba" providerId="ADAL" clId="{70252FA0-FB91-4FB9-8010-14ECF944C20D}" dt="2020-08-31T18:46:44.652" v="23" actId="1076"/>
          <ac:picMkLst>
            <pc:docMk/>
            <pc:sldMk cId="35723567" sldId="256"/>
            <ac:picMk id="6" creationId="{A5686917-1401-4625-95F0-CC437667F264}"/>
          </ac:picMkLst>
        </pc:picChg>
      </pc:sldChg>
      <pc:sldChg chg="modSp">
        <pc:chgData name="Veronica Willox" userId="0e4ab5c0-fa5e-4fac-ab25-3e2546bcc5ba" providerId="ADAL" clId="{70252FA0-FB91-4FB9-8010-14ECF944C20D}" dt="2020-08-31T18:46:54.942" v="24" actId="1076"/>
        <pc:sldMkLst>
          <pc:docMk/>
          <pc:sldMk cId="2053134114" sldId="257"/>
        </pc:sldMkLst>
        <pc:picChg chg="mod">
          <ac:chgData name="Veronica Willox" userId="0e4ab5c0-fa5e-4fac-ab25-3e2546bcc5ba" providerId="ADAL" clId="{70252FA0-FB91-4FB9-8010-14ECF944C20D}" dt="2020-08-31T18:46:54.942" v="24" actId="1076"/>
          <ac:picMkLst>
            <pc:docMk/>
            <pc:sldMk cId="2053134114" sldId="257"/>
            <ac:picMk id="3" creationId="{71842494-6690-4222-8A1F-7784E85EAC8E}"/>
          </ac:picMkLst>
        </pc:picChg>
      </pc:sldChg>
      <pc:sldChg chg="modSp">
        <pc:chgData name="Veronica Willox" userId="0e4ab5c0-fa5e-4fac-ab25-3e2546bcc5ba" providerId="ADAL" clId="{70252FA0-FB91-4FB9-8010-14ECF944C20D}" dt="2020-08-31T18:47:00.132" v="25" actId="1076"/>
        <pc:sldMkLst>
          <pc:docMk/>
          <pc:sldMk cId="2801309282" sldId="258"/>
        </pc:sldMkLst>
        <pc:picChg chg="mod">
          <ac:chgData name="Veronica Willox" userId="0e4ab5c0-fa5e-4fac-ab25-3e2546bcc5ba" providerId="ADAL" clId="{70252FA0-FB91-4FB9-8010-14ECF944C20D}" dt="2020-08-31T18:47:00.132" v="25" actId="1076"/>
          <ac:picMkLst>
            <pc:docMk/>
            <pc:sldMk cId="2801309282" sldId="258"/>
            <ac:picMk id="4" creationId="{97187244-444B-408A-92E0-CE76891AD9EA}"/>
          </ac:picMkLst>
        </pc:picChg>
      </pc:sldChg>
      <pc:sldChg chg="modSp">
        <pc:chgData name="Veronica Willox" userId="0e4ab5c0-fa5e-4fac-ab25-3e2546bcc5ba" providerId="ADAL" clId="{70252FA0-FB91-4FB9-8010-14ECF944C20D}" dt="2020-08-31T18:47:08.152" v="26" actId="1076"/>
        <pc:sldMkLst>
          <pc:docMk/>
          <pc:sldMk cId="1103350918" sldId="259"/>
        </pc:sldMkLst>
        <pc:picChg chg="mod">
          <ac:chgData name="Veronica Willox" userId="0e4ab5c0-fa5e-4fac-ab25-3e2546bcc5ba" providerId="ADAL" clId="{70252FA0-FB91-4FB9-8010-14ECF944C20D}" dt="2020-08-31T18:47:08.152" v="26" actId="1076"/>
          <ac:picMkLst>
            <pc:docMk/>
            <pc:sldMk cId="1103350918" sldId="259"/>
            <ac:picMk id="3" creationId="{25341FE5-6FBC-4B2E-8E3D-2DF24984BF2C}"/>
          </ac:picMkLst>
        </pc:picChg>
      </pc:sldChg>
      <pc:sldChg chg="modSp">
        <pc:chgData name="Veronica Willox" userId="0e4ab5c0-fa5e-4fac-ab25-3e2546bcc5ba" providerId="ADAL" clId="{70252FA0-FB91-4FB9-8010-14ECF944C20D}" dt="2020-08-31T18:47:13.213" v="27" actId="1076"/>
        <pc:sldMkLst>
          <pc:docMk/>
          <pc:sldMk cId="2685078492" sldId="260"/>
        </pc:sldMkLst>
        <pc:picChg chg="mod">
          <ac:chgData name="Veronica Willox" userId="0e4ab5c0-fa5e-4fac-ab25-3e2546bcc5ba" providerId="ADAL" clId="{70252FA0-FB91-4FB9-8010-14ECF944C20D}" dt="2020-08-31T18:47:13.213" v="27" actId="1076"/>
          <ac:picMkLst>
            <pc:docMk/>
            <pc:sldMk cId="2685078492" sldId="260"/>
            <ac:picMk id="4" creationId="{5A29AB92-2955-48AB-B0C9-6BC901BD9DEF}"/>
          </ac:picMkLst>
        </pc:picChg>
      </pc:sldChg>
      <pc:sldChg chg="modSp">
        <pc:chgData name="Veronica Willox" userId="0e4ab5c0-fa5e-4fac-ab25-3e2546bcc5ba" providerId="ADAL" clId="{70252FA0-FB91-4FB9-8010-14ECF944C20D}" dt="2020-08-31T18:47:19.482" v="28" actId="1076"/>
        <pc:sldMkLst>
          <pc:docMk/>
          <pc:sldMk cId="1469605236" sldId="261"/>
        </pc:sldMkLst>
        <pc:picChg chg="mod">
          <ac:chgData name="Veronica Willox" userId="0e4ab5c0-fa5e-4fac-ab25-3e2546bcc5ba" providerId="ADAL" clId="{70252FA0-FB91-4FB9-8010-14ECF944C20D}" dt="2020-08-31T18:47:19.482" v="28" actId="1076"/>
          <ac:picMkLst>
            <pc:docMk/>
            <pc:sldMk cId="1469605236" sldId="261"/>
            <ac:picMk id="4" creationId="{5CD3FE4A-AEB7-4C09-BB7F-354F67FCB8B7}"/>
          </ac:picMkLst>
        </pc:picChg>
      </pc:sldChg>
      <pc:sldChg chg="modSp">
        <pc:chgData name="Veronica Willox" userId="0e4ab5c0-fa5e-4fac-ab25-3e2546bcc5ba" providerId="ADAL" clId="{70252FA0-FB91-4FB9-8010-14ECF944C20D}" dt="2020-08-31T18:47:26.762" v="29" actId="1076"/>
        <pc:sldMkLst>
          <pc:docMk/>
          <pc:sldMk cId="962772247" sldId="262"/>
        </pc:sldMkLst>
        <pc:picChg chg="mod">
          <ac:chgData name="Veronica Willox" userId="0e4ab5c0-fa5e-4fac-ab25-3e2546bcc5ba" providerId="ADAL" clId="{70252FA0-FB91-4FB9-8010-14ECF944C20D}" dt="2020-08-31T18:47:26.762" v="29" actId="1076"/>
          <ac:picMkLst>
            <pc:docMk/>
            <pc:sldMk cId="962772247" sldId="262"/>
            <ac:picMk id="3" creationId="{850780D1-3599-4772-AB76-9829E8B41711}"/>
          </ac:picMkLst>
        </pc:picChg>
      </pc:sldChg>
      <pc:sldChg chg="modSp">
        <pc:chgData name="Veronica Willox" userId="0e4ab5c0-fa5e-4fac-ab25-3e2546bcc5ba" providerId="ADAL" clId="{70252FA0-FB91-4FB9-8010-14ECF944C20D}" dt="2020-08-31T18:47:33.902" v="30" actId="1076"/>
        <pc:sldMkLst>
          <pc:docMk/>
          <pc:sldMk cId="3241710437" sldId="263"/>
        </pc:sldMkLst>
        <pc:picChg chg="mod">
          <ac:chgData name="Veronica Willox" userId="0e4ab5c0-fa5e-4fac-ab25-3e2546bcc5ba" providerId="ADAL" clId="{70252FA0-FB91-4FB9-8010-14ECF944C20D}" dt="2020-08-31T18:47:33.902" v="30" actId="1076"/>
          <ac:picMkLst>
            <pc:docMk/>
            <pc:sldMk cId="3241710437" sldId="263"/>
            <ac:picMk id="3" creationId="{0201FBDB-E8A6-43D0-9F9A-FA50B0C4FC42}"/>
          </ac:picMkLst>
        </pc:picChg>
      </pc:sldChg>
      <pc:sldChg chg="modSp">
        <pc:chgData name="Veronica Willox" userId="0e4ab5c0-fa5e-4fac-ab25-3e2546bcc5ba" providerId="ADAL" clId="{70252FA0-FB91-4FB9-8010-14ECF944C20D}" dt="2020-08-31T18:47:38.821" v="31" actId="1076"/>
        <pc:sldMkLst>
          <pc:docMk/>
          <pc:sldMk cId="1579058329" sldId="264"/>
        </pc:sldMkLst>
        <pc:picChg chg="mod">
          <ac:chgData name="Veronica Willox" userId="0e4ab5c0-fa5e-4fac-ab25-3e2546bcc5ba" providerId="ADAL" clId="{70252FA0-FB91-4FB9-8010-14ECF944C20D}" dt="2020-08-31T18:47:38.821" v="31" actId="1076"/>
          <ac:picMkLst>
            <pc:docMk/>
            <pc:sldMk cId="1579058329" sldId="264"/>
            <ac:picMk id="3" creationId="{B9B35513-DD18-488C-80A1-9C5E8F8DF0AD}"/>
          </ac:picMkLst>
        </pc:picChg>
      </pc:sldChg>
      <pc:sldChg chg="modSp">
        <pc:chgData name="Veronica Willox" userId="0e4ab5c0-fa5e-4fac-ab25-3e2546bcc5ba" providerId="ADAL" clId="{70252FA0-FB91-4FB9-8010-14ECF944C20D}" dt="2020-08-31T18:47:44.502" v="32" actId="1076"/>
        <pc:sldMkLst>
          <pc:docMk/>
          <pc:sldMk cId="527784203" sldId="265"/>
        </pc:sldMkLst>
        <pc:picChg chg="mod">
          <ac:chgData name="Veronica Willox" userId="0e4ab5c0-fa5e-4fac-ab25-3e2546bcc5ba" providerId="ADAL" clId="{70252FA0-FB91-4FB9-8010-14ECF944C20D}" dt="2020-08-31T18:47:44.502" v="32" actId="1076"/>
          <ac:picMkLst>
            <pc:docMk/>
            <pc:sldMk cId="527784203" sldId="265"/>
            <ac:picMk id="3" creationId="{EC76EFEE-9806-42BC-976A-F4BEED7DD669}"/>
          </ac:picMkLst>
        </pc:picChg>
      </pc:sldChg>
      <pc:sldChg chg="modSp">
        <pc:chgData name="Veronica Willox" userId="0e4ab5c0-fa5e-4fac-ab25-3e2546bcc5ba" providerId="ADAL" clId="{70252FA0-FB91-4FB9-8010-14ECF944C20D}" dt="2020-08-31T18:47:51.428" v="33" actId="1076"/>
        <pc:sldMkLst>
          <pc:docMk/>
          <pc:sldMk cId="3016437641" sldId="266"/>
        </pc:sldMkLst>
        <pc:picChg chg="mod">
          <ac:chgData name="Veronica Willox" userId="0e4ab5c0-fa5e-4fac-ab25-3e2546bcc5ba" providerId="ADAL" clId="{70252FA0-FB91-4FB9-8010-14ECF944C20D}" dt="2020-08-31T18:47:51.428" v="33" actId="1076"/>
          <ac:picMkLst>
            <pc:docMk/>
            <pc:sldMk cId="3016437641" sldId="266"/>
            <ac:picMk id="5" creationId="{45875C83-7786-4D92-B299-3DDBB67A6776}"/>
          </ac:picMkLst>
        </pc:picChg>
      </pc:sldChg>
      <pc:sldChg chg="modSp">
        <pc:chgData name="Veronica Willox" userId="0e4ab5c0-fa5e-4fac-ab25-3e2546bcc5ba" providerId="ADAL" clId="{70252FA0-FB91-4FB9-8010-14ECF944C20D}" dt="2020-08-31T18:47:56.852" v="34" actId="1076"/>
        <pc:sldMkLst>
          <pc:docMk/>
          <pc:sldMk cId="4251004632" sldId="267"/>
        </pc:sldMkLst>
        <pc:picChg chg="mod">
          <ac:chgData name="Veronica Willox" userId="0e4ab5c0-fa5e-4fac-ab25-3e2546bcc5ba" providerId="ADAL" clId="{70252FA0-FB91-4FB9-8010-14ECF944C20D}" dt="2020-08-31T18:47:56.852" v="34" actId="1076"/>
          <ac:picMkLst>
            <pc:docMk/>
            <pc:sldMk cId="4251004632" sldId="267"/>
            <ac:picMk id="4" creationId="{99AA7C26-0ACA-4F7B-BA9C-6F08187D1CF5}"/>
          </ac:picMkLst>
        </pc:picChg>
      </pc:sldChg>
      <pc:sldChg chg="modSp">
        <pc:chgData name="Veronica Willox" userId="0e4ab5c0-fa5e-4fac-ab25-3e2546bcc5ba" providerId="ADAL" clId="{70252FA0-FB91-4FB9-8010-14ECF944C20D}" dt="2020-08-31T18:56:19.325" v="43" actId="1076"/>
        <pc:sldMkLst>
          <pc:docMk/>
          <pc:sldMk cId="3205850980" sldId="268"/>
        </pc:sldMkLst>
        <pc:spChg chg="mod">
          <ac:chgData name="Veronica Willox" userId="0e4ab5c0-fa5e-4fac-ab25-3e2546bcc5ba" providerId="ADAL" clId="{70252FA0-FB91-4FB9-8010-14ECF944C20D}" dt="2020-08-31T18:56:19.325" v="43" actId="1076"/>
          <ac:spMkLst>
            <pc:docMk/>
            <pc:sldMk cId="3205850980" sldId="268"/>
            <ac:spMk id="2" creationId="{F59A7E5D-767E-438F-8F1D-1C8DCAC09BDA}"/>
          </ac:spMkLst>
        </pc:spChg>
        <pc:picChg chg="mod">
          <ac:chgData name="Veronica Willox" userId="0e4ab5c0-fa5e-4fac-ab25-3e2546bcc5ba" providerId="ADAL" clId="{70252FA0-FB91-4FB9-8010-14ECF944C20D}" dt="2020-08-31T18:48:02.912" v="35" actId="1076"/>
          <ac:picMkLst>
            <pc:docMk/>
            <pc:sldMk cId="3205850980" sldId="268"/>
            <ac:picMk id="3" creationId="{CEF75855-9E02-4B49-B691-60F5B4DBA988}"/>
          </ac:picMkLst>
        </pc:picChg>
      </pc:sldChg>
      <pc:sldChg chg="modSp">
        <pc:chgData name="Veronica Willox" userId="0e4ab5c0-fa5e-4fac-ab25-3e2546bcc5ba" providerId="ADAL" clId="{70252FA0-FB91-4FB9-8010-14ECF944C20D}" dt="2020-08-31T18:57:00.233" v="44" actId="1076"/>
        <pc:sldMkLst>
          <pc:docMk/>
          <pc:sldMk cId="3997735830" sldId="269"/>
        </pc:sldMkLst>
        <pc:spChg chg="mod">
          <ac:chgData name="Veronica Willox" userId="0e4ab5c0-fa5e-4fac-ab25-3e2546bcc5ba" providerId="ADAL" clId="{70252FA0-FB91-4FB9-8010-14ECF944C20D}" dt="2020-08-31T18:57:00.233" v="44" actId="1076"/>
          <ac:spMkLst>
            <pc:docMk/>
            <pc:sldMk cId="3997735830" sldId="269"/>
            <ac:spMk id="2" creationId="{195B90F9-31C3-4E5A-BE89-4E7D85FD2400}"/>
          </ac:spMkLst>
        </pc:spChg>
        <pc:picChg chg="mod">
          <ac:chgData name="Veronica Willox" userId="0e4ab5c0-fa5e-4fac-ab25-3e2546bcc5ba" providerId="ADAL" clId="{70252FA0-FB91-4FB9-8010-14ECF944C20D}" dt="2020-08-31T18:48:08.802" v="36" actId="1076"/>
          <ac:picMkLst>
            <pc:docMk/>
            <pc:sldMk cId="3997735830" sldId="269"/>
            <ac:picMk id="3" creationId="{7043E8F0-604C-4BA8-87A1-369C800BE65B}"/>
          </ac:picMkLst>
        </pc:picChg>
      </pc:sldChg>
      <pc:sldChg chg="modSp">
        <pc:chgData name="Veronica Willox" userId="0e4ab5c0-fa5e-4fac-ab25-3e2546bcc5ba" providerId="ADAL" clId="{70252FA0-FB91-4FB9-8010-14ECF944C20D}" dt="2020-08-31T18:48:14.422" v="37" actId="1076"/>
        <pc:sldMkLst>
          <pc:docMk/>
          <pc:sldMk cId="3492729609" sldId="270"/>
        </pc:sldMkLst>
        <pc:picChg chg="mod">
          <ac:chgData name="Veronica Willox" userId="0e4ab5c0-fa5e-4fac-ab25-3e2546bcc5ba" providerId="ADAL" clId="{70252FA0-FB91-4FB9-8010-14ECF944C20D}" dt="2020-08-31T18:48:14.422" v="37" actId="1076"/>
          <ac:picMkLst>
            <pc:docMk/>
            <pc:sldMk cId="3492729609" sldId="270"/>
            <ac:picMk id="4" creationId="{2874152F-5970-4B49-BA73-44F75729E603}"/>
          </ac:picMkLst>
        </pc:picChg>
      </pc:sldChg>
      <pc:sldChg chg="modSp">
        <pc:chgData name="Veronica Willox" userId="0e4ab5c0-fa5e-4fac-ab25-3e2546bcc5ba" providerId="ADAL" clId="{70252FA0-FB91-4FB9-8010-14ECF944C20D}" dt="2020-08-31T18:48:19.222" v="38" actId="1076"/>
        <pc:sldMkLst>
          <pc:docMk/>
          <pc:sldMk cId="854690452" sldId="271"/>
        </pc:sldMkLst>
        <pc:picChg chg="mod">
          <ac:chgData name="Veronica Willox" userId="0e4ab5c0-fa5e-4fac-ab25-3e2546bcc5ba" providerId="ADAL" clId="{70252FA0-FB91-4FB9-8010-14ECF944C20D}" dt="2020-08-31T18:48:19.222" v="38" actId="1076"/>
          <ac:picMkLst>
            <pc:docMk/>
            <pc:sldMk cId="854690452" sldId="271"/>
            <ac:picMk id="5" creationId="{2B8584A6-5D78-44F1-BC26-819181C7D8BA}"/>
          </ac:picMkLst>
        </pc:picChg>
      </pc:sldChg>
      <pc:sldChg chg="modSp">
        <pc:chgData name="Veronica Willox" userId="0e4ab5c0-fa5e-4fac-ab25-3e2546bcc5ba" providerId="ADAL" clId="{70252FA0-FB91-4FB9-8010-14ECF944C20D}" dt="2020-08-31T18:48:24.182" v="39" actId="1076"/>
        <pc:sldMkLst>
          <pc:docMk/>
          <pc:sldMk cId="3073630995" sldId="272"/>
        </pc:sldMkLst>
        <pc:picChg chg="mod">
          <ac:chgData name="Veronica Willox" userId="0e4ab5c0-fa5e-4fac-ab25-3e2546bcc5ba" providerId="ADAL" clId="{70252FA0-FB91-4FB9-8010-14ECF944C20D}" dt="2020-08-31T18:48:24.182" v="39" actId="1076"/>
          <ac:picMkLst>
            <pc:docMk/>
            <pc:sldMk cId="3073630995" sldId="272"/>
            <ac:picMk id="6" creationId="{0A0EFAEE-AF35-4833-85A6-76C02E6DFD08}"/>
          </ac:picMkLst>
        </pc:picChg>
      </pc:sldChg>
      <pc:sldChg chg="modSp">
        <pc:chgData name="Veronica Willox" userId="0e4ab5c0-fa5e-4fac-ab25-3e2546bcc5ba" providerId="ADAL" clId="{70252FA0-FB91-4FB9-8010-14ECF944C20D}" dt="2020-08-31T18:48:35.773" v="40" actId="1076"/>
        <pc:sldMkLst>
          <pc:docMk/>
          <pc:sldMk cId="3643812500" sldId="274"/>
        </pc:sldMkLst>
        <pc:picChg chg="mod">
          <ac:chgData name="Veronica Willox" userId="0e4ab5c0-fa5e-4fac-ab25-3e2546bcc5ba" providerId="ADAL" clId="{70252FA0-FB91-4FB9-8010-14ECF944C20D}" dt="2020-08-31T18:48:35.773" v="40" actId="1076"/>
          <ac:picMkLst>
            <pc:docMk/>
            <pc:sldMk cId="3643812500" sldId="274"/>
            <ac:picMk id="4" creationId="{0194563D-1665-4317-8034-5FAA91D10F15}"/>
          </ac:picMkLst>
        </pc:picChg>
      </pc:sldChg>
      <pc:sldChg chg="modSp">
        <pc:chgData name="Veronica Willox" userId="0e4ab5c0-fa5e-4fac-ab25-3e2546bcc5ba" providerId="ADAL" clId="{70252FA0-FB91-4FB9-8010-14ECF944C20D}" dt="2020-08-31T18:48:43.392" v="41" actId="1076"/>
        <pc:sldMkLst>
          <pc:docMk/>
          <pc:sldMk cId="402897198" sldId="275"/>
        </pc:sldMkLst>
        <pc:picChg chg="mod">
          <ac:chgData name="Veronica Willox" userId="0e4ab5c0-fa5e-4fac-ab25-3e2546bcc5ba" providerId="ADAL" clId="{70252FA0-FB91-4FB9-8010-14ECF944C20D}" dt="2020-08-31T18:48:43.392" v="41" actId="1076"/>
          <ac:picMkLst>
            <pc:docMk/>
            <pc:sldMk cId="402897198" sldId="275"/>
            <ac:picMk id="6" creationId="{EBA88ADC-2128-4AB4-B3DB-9894A9CA9DD2}"/>
          </ac:picMkLst>
        </pc:picChg>
      </pc:sldChg>
      <pc:sldChg chg="addSp delSp modSp new setBg">
        <pc:chgData name="Veronica Willox" userId="0e4ab5c0-fa5e-4fac-ab25-3e2546bcc5ba" providerId="ADAL" clId="{70252FA0-FB91-4FB9-8010-14ECF944C20D}" dt="2020-08-31T18:48:48.427" v="42" actId="1076"/>
        <pc:sldMkLst>
          <pc:docMk/>
          <pc:sldMk cId="3624077828" sldId="276"/>
        </pc:sldMkLst>
        <pc:spChg chg="add del mod">
          <ac:chgData name="Veronica Willox" userId="0e4ab5c0-fa5e-4fac-ab25-3e2546bcc5ba" providerId="ADAL" clId="{70252FA0-FB91-4FB9-8010-14ECF944C20D}" dt="2020-08-31T18:43:17.621" v="17" actId="21"/>
          <ac:spMkLst>
            <pc:docMk/>
            <pc:sldMk cId="3624077828" sldId="276"/>
            <ac:spMk id="2" creationId="{DBD964AB-BF7F-4EB4-BBF6-CC05AAF0EC43}"/>
          </ac:spMkLst>
        </pc:spChg>
        <pc:picChg chg="add mod">
          <ac:chgData name="Veronica Willox" userId="0e4ab5c0-fa5e-4fac-ab25-3e2546bcc5ba" providerId="ADAL" clId="{70252FA0-FB91-4FB9-8010-14ECF944C20D}" dt="2020-08-31T18:43:31.622" v="21" actId="1076"/>
          <ac:picMkLst>
            <pc:docMk/>
            <pc:sldMk cId="3624077828" sldId="276"/>
            <ac:picMk id="3" creationId="{5D7F0D22-1F18-440C-8B33-F99715C62531}"/>
          </ac:picMkLst>
        </pc:picChg>
        <pc:picChg chg="mod">
          <ac:chgData name="Veronica Willox" userId="0e4ab5c0-fa5e-4fac-ab25-3e2546bcc5ba" providerId="ADAL" clId="{70252FA0-FB91-4FB9-8010-14ECF944C20D}" dt="2020-08-31T18:48:48.427" v="42" actId="1076"/>
          <ac:picMkLst>
            <pc:docMk/>
            <pc:sldMk cId="3624077828" sldId="276"/>
            <ac:picMk id="4" creationId="{4EC65224-95BB-4E88-BACE-31D629ADF96F}"/>
          </ac:picMkLst>
        </pc:picChg>
      </pc:sldChg>
    </pc:docChg>
  </pc:docChgLst>
  <pc:docChgLst>
    <pc:chgData name="Veronica Willox" userId="0e4ab5c0-fa5e-4fac-ab25-3e2546bcc5ba" providerId="ADAL" clId="{E82C0759-9FC1-4889-A600-8D06A5F2B3B2}"/>
    <pc:docChg chg="undo custSel addSld modSld">
      <pc:chgData name="Veronica Willox" userId="0e4ab5c0-fa5e-4fac-ab25-3e2546bcc5ba" providerId="ADAL" clId="{E82C0759-9FC1-4889-A600-8D06A5F2B3B2}" dt="2020-08-28T11:20:10.516" v="1634"/>
      <pc:docMkLst>
        <pc:docMk/>
      </pc:docMkLst>
      <pc:sldChg chg="setBg">
        <pc:chgData name="Veronica Willox" userId="0e4ab5c0-fa5e-4fac-ab25-3e2546bcc5ba" providerId="ADAL" clId="{E82C0759-9FC1-4889-A600-8D06A5F2B3B2}" dt="2020-08-28T11:19:54.547" v="1633"/>
        <pc:sldMkLst>
          <pc:docMk/>
          <pc:sldMk cId="3073630995" sldId="272"/>
        </pc:sldMkLst>
      </pc:sldChg>
      <pc:sldChg chg="addSp modSp mod setBg">
        <pc:chgData name="Veronica Willox" userId="0e4ab5c0-fa5e-4fac-ab25-3e2546bcc5ba" providerId="ADAL" clId="{E82C0759-9FC1-4889-A600-8D06A5F2B3B2}" dt="2020-08-28T11:20:10.516" v="1634"/>
        <pc:sldMkLst>
          <pc:docMk/>
          <pc:sldMk cId="1922097415" sldId="273"/>
        </pc:sldMkLst>
        <pc:spChg chg="add">
          <ac:chgData name="Veronica Willox" userId="0e4ab5c0-fa5e-4fac-ab25-3e2546bcc5ba" providerId="ADAL" clId="{E82C0759-9FC1-4889-A600-8D06A5F2B3B2}" dt="2020-08-28T11:00:57.676" v="4" actId="26606"/>
          <ac:spMkLst>
            <pc:docMk/>
            <pc:sldMk cId="1922097415" sldId="273"/>
            <ac:spMk id="7" creationId="{57845966-6EFC-468A-9CC7-BAB4B95854E7}"/>
          </ac:spMkLst>
        </pc:spChg>
        <pc:spChg chg="add">
          <ac:chgData name="Veronica Willox" userId="0e4ab5c0-fa5e-4fac-ab25-3e2546bcc5ba" providerId="ADAL" clId="{E82C0759-9FC1-4889-A600-8D06A5F2B3B2}" dt="2020-08-28T11:00:57.676" v="4" actId="26606"/>
          <ac:spMkLst>
            <pc:docMk/>
            <pc:sldMk cId="1922097415" sldId="273"/>
            <ac:spMk id="11" creationId="{ADAD1991-FFD1-4E94-ABAB-7560D33008E4}"/>
          </ac:spMkLst>
        </pc:spChg>
        <pc:picChg chg="add mod">
          <ac:chgData name="Veronica Willox" userId="0e4ab5c0-fa5e-4fac-ab25-3e2546bcc5ba" providerId="ADAL" clId="{E82C0759-9FC1-4889-A600-8D06A5F2B3B2}" dt="2020-08-28T11:00:57.676" v="4" actId="26606"/>
          <ac:picMkLst>
            <pc:docMk/>
            <pc:sldMk cId="1922097415" sldId="273"/>
            <ac:picMk id="2" creationId="{3E005098-55AD-450D-8DBD-68E3AC73FED6}"/>
          </ac:picMkLst>
        </pc:picChg>
        <pc:picChg chg="add">
          <ac:chgData name="Veronica Willox" userId="0e4ab5c0-fa5e-4fac-ab25-3e2546bcc5ba" providerId="ADAL" clId="{E82C0759-9FC1-4889-A600-8D06A5F2B3B2}" dt="2020-08-28T11:00:57.676" v="4" actId="26606"/>
          <ac:picMkLst>
            <pc:docMk/>
            <pc:sldMk cId="1922097415" sldId="273"/>
            <ac:picMk id="9" creationId="{75554383-98AF-4A47-BB65-705FAAA4BE6A}"/>
          </ac:picMkLst>
        </pc:picChg>
      </pc:sldChg>
      <pc:sldChg chg="addSp delSp modSp new mod setBg">
        <pc:chgData name="Veronica Willox" userId="0e4ab5c0-fa5e-4fac-ab25-3e2546bcc5ba" providerId="ADAL" clId="{E82C0759-9FC1-4889-A600-8D06A5F2B3B2}" dt="2020-08-28T11:19:44.146" v="1632"/>
        <pc:sldMkLst>
          <pc:docMk/>
          <pc:sldMk cId="3643812500" sldId="274"/>
        </pc:sldMkLst>
        <pc:spChg chg="add mod">
          <ac:chgData name="Veronica Willox" userId="0e4ab5c0-fa5e-4fac-ab25-3e2546bcc5ba" providerId="ADAL" clId="{E82C0759-9FC1-4889-A600-8D06A5F2B3B2}" dt="2020-08-28T11:02:23.330" v="29" actId="1076"/>
          <ac:spMkLst>
            <pc:docMk/>
            <pc:sldMk cId="3643812500" sldId="274"/>
            <ac:spMk id="2" creationId="{67D3749E-6B7F-4CBB-BAE9-C7E12808B661}"/>
          </ac:spMkLst>
        </pc:spChg>
        <pc:spChg chg="add mod">
          <ac:chgData name="Veronica Willox" userId="0e4ab5c0-fa5e-4fac-ab25-3e2546bcc5ba" providerId="ADAL" clId="{E82C0759-9FC1-4889-A600-8D06A5F2B3B2}" dt="2020-08-28T11:16:18.823" v="1489" actId="255"/>
          <ac:spMkLst>
            <pc:docMk/>
            <pc:sldMk cId="3643812500" sldId="274"/>
            <ac:spMk id="3" creationId="{452C64B8-961F-4E7C-8DD6-E53B132A25A9}"/>
          </ac:spMkLst>
        </pc:spChg>
        <pc:spChg chg="add del mod">
          <ac:chgData name="Veronica Willox" userId="0e4ab5c0-fa5e-4fac-ab25-3e2546bcc5ba" providerId="ADAL" clId="{E82C0759-9FC1-4889-A600-8D06A5F2B3B2}" dt="2020-08-28T11:14:51.679" v="1420" actId="21"/>
          <ac:spMkLst>
            <pc:docMk/>
            <pc:sldMk cId="3643812500" sldId="274"/>
            <ac:spMk id="6" creationId="{C8234820-0F42-4293-AB14-6CB81D56F91E}"/>
          </ac:spMkLst>
        </pc:spChg>
        <pc:spChg chg="add del mod">
          <ac:chgData name="Veronica Willox" userId="0e4ab5c0-fa5e-4fac-ab25-3e2546bcc5ba" providerId="ADAL" clId="{E82C0759-9FC1-4889-A600-8D06A5F2B3B2}" dt="2020-08-28T11:17:19.928" v="1560"/>
          <ac:spMkLst>
            <pc:docMk/>
            <pc:sldMk cId="3643812500" sldId="274"/>
            <ac:spMk id="9" creationId="{E63A2DA2-BC81-4788-BCD9-B1159DE3FB70}"/>
          </ac:spMkLst>
        </pc:spChg>
        <pc:spChg chg="add del mod">
          <ac:chgData name="Veronica Willox" userId="0e4ab5c0-fa5e-4fac-ab25-3e2546bcc5ba" providerId="ADAL" clId="{E82C0759-9FC1-4889-A600-8D06A5F2B3B2}" dt="2020-08-28T11:17:19.938" v="1562"/>
          <ac:spMkLst>
            <pc:docMk/>
            <pc:sldMk cId="3643812500" sldId="274"/>
            <ac:spMk id="12" creationId="{33EB533E-4779-4BDD-ACDA-BEC3941C209E}"/>
          </ac:spMkLst>
        </pc:spChg>
        <pc:spChg chg="add del mod">
          <ac:chgData name="Veronica Willox" userId="0e4ab5c0-fa5e-4fac-ab25-3e2546bcc5ba" providerId="ADAL" clId="{E82C0759-9FC1-4889-A600-8D06A5F2B3B2}" dt="2020-08-28T11:19:32.717" v="1631"/>
          <ac:spMkLst>
            <pc:docMk/>
            <pc:sldMk cId="3643812500" sldId="274"/>
            <ac:spMk id="15" creationId="{C8FA1F73-6536-471A-9235-4DD39E573C40}"/>
          </ac:spMkLst>
        </pc:spChg>
        <pc:picChg chg="add del mod">
          <ac:chgData name="Veronica Willox" userId="0e4ab5c0-fa5e-4fac-ab25-3e2546bcc5ba" providerId="ADAL" clId="{E82C0759-9FC1-4889-A600-8D06A5F2B3B2}" dt="2020-08-28T11:14:51.679" v="1420" actId="21"/>
          <ac:picMkLst>
            <pc:docMk/>
            <pc:sldMk cId="3643812500" sldId="274"/>
            <ac:picMk id="5" creationId="{7FF40953-A115-454F-AD26-AD2B6F288096}"/>
          </ac:picMkLst>
        </pc:picChg>
        <pc:picChg chg="add mod">
          <ac:chgData name="Veronica Willox" userId="0e4ab5c0-fa5e-4fac-ab25-3e2546bcc5ba" providerId="ADAL" clId="{E82C0759-9FC1-4889-A600-8D06A5F2B3B2}" dt="2020-08-28T11:16:26.109" v="1490" actId="1076"/>
          <ac:picMkLst>
            <pc:docMk/>
            <pc:sldMk cId="3643812500" sldId="274"/>
            <ac:picMk id="8" creationId="{246315C3-729E-4F54-A0D8-0A654A9FBEBB}"/>
          </ac:picMkLst>
        </pc:picChg>
        <pc:picChg chg="add mod">
          <ac:chgData name="Veronica Willox" userId="0e4ab5c0-fa5e-4fac-ab25-3e2546bcc5ba" providerId="ADAL" clId="{E82C0759-9FC1-4889-A600-8D06A5F2B3B2}" dt="2020-08-28T11:17:19.088" v="1558" actId="1076"/>
          <ac:picMkLst>
            <pc:docMk/>
            <pc:sldMk cId="3643812500" sldId="274"/>
            <ac:picMk id="11" creationId="{BC0C50A9-8B33-4B13-896D-DB5949920ADB}"/>
          </ac:picMkLst>
        </pc:picChg>
        <pc:picChg chg="add mod">
          <ac:chgData name="Veronica Willox" userId="0e4ab5c0-fa5e-4fac-ab25-3e2546bcc5ba" providerId="ADAL" clId="{E82C0759-9FC1-4889-A600-8D06A5F2B3B2}" dt="2020-08-28T11:19:28.627" v="1629" actId="1076"/>
          <ac:picMkLst>
            <pc:docMk/>
            <pc:sldMk cId="3643812500" sldId="274"/>
            <ac:picMk id="14" creationId="{D45E9E7C-4BC1-46CD-B522-58F731200BCB}"/>
          </ac:picMkLst>
        </pc:picChg>
      </pc:sldChg>
    </pc:docChg>
  </pc:docChgLst>
  <pc:docChgLst>
    <pc:chgData name="Veronica Willox" userId="S::veronica.willox@aberdeenshire.gov.uk::0e4ab5c0-fa5e-4fac-ab25-3e2546bcc5ba" providerId="AD" clId="Web-{8C929964-FC73-34EA-19CC-4B2C87C1379F}"/>
    <pc:docChg chg="modSld">
      <pc:chgData name="Veronica Willox" userId="S::veronica.willox@aberdeenshire.gov.uk::0e4ab5c0-fa5e-4fac-ab25-3e2546bcc5ba" providerId="AD" clId="Web-{8C929964-FC73-34EA-19CC-4B2C87C1379F}" dt="2020-08-28T10:54:53.122" v="1154" actId="20577"/>
      <pc:docMkLst>
        <pc:docMk/>
      </pc:docMkLst>
      <pc:sldChg chg="addSp modSp">
        <pc:chgData name="Veronica Willox" userId="S::veronica.willox@aberdeenshire.gov.uk::0e4ab5c0-fa5e-4fac-ab25-3e2546bcc5ba" providerId="AD" clId="Web-{8C929964-FC73-34EA-19CC-4B2C87C1379F}" dt="2020-08-28T10:54:53.122" v="1153" actId="20577"/>
        <pc:sldMkLst>
          <pc:docMk/>
          <pc:sldMk cId="3073630995" sldId="272"/>
        </pc:sldMkLst>
        <pc:spChg chg="add mod">
          <ac:chgData name="Veronica Willox" userId="S::veronica.willox@aberdeenshire.gov.uk::0e4ab5c0-fa5e-4fac-ab25-3e2546bcc5ba" providerId="AD" clId="Web-{8C929964-FC73-34EA-19CC-4B2C87C1379F}" dt="2020-08-28T10:45:45.967" v="51" actId="14100"/>
          <ac:spMkLst>
            <pc:docMk/>
            <pc:sldMk cId="3073630995" sldId="272"/>
            <ac:spMk id="2" creationId="{D07C921B-4770-458C-9320-A64B477217BE}"/>
          </ac:spMkLst>
        </pc:spChg>
        <pc:spChg chg="add mod">
          <ac:chgData name="Veronica Willox" userId="S::veronica.willox@aberdeenshire.gov.uk::0e4ab5c0-fa5e-4fac-ab25-3e2546bcc5ba" providerId="AD" clId="Web-{8C929964-FC73-34EA-19CC-4B2C87C1379F}" dt="2020-08-28T10:53:00.307" v="1142" actId="1076"/>
          <ac:spMkLst>
            <pc:docMk/>
            <pc:sldMk cId="3073630995" sldId="272"/>
            <ac:spMk id="3" creationId="{F214093F-D521-478F-8DB8-9AA9F526C040}"/>
          </ac:spMkLst>
        </pc:spChg>
        <pc:spChg chg="add mod">
          <ac:chgData name="Veronica Willox" userId="S::veronica.willox@aberdeenshire.gov.uk::0e4ab5c0-fa5e-4fac-ab25-3e2546bcc5ba" providerId="AD" clId="Web-{8C929964-FC73-34EA-19CC-4B2C87C1379F}" dt="2020-08-28T10:54:53.122" v="1153" actId="20577"/>
          <ac:spMkLst>
            <pc:docMk/>
            <pc:sldMk cId="3073630995" sldId="272"/>
            <ac:spMk id="4" creationId="{F1C35D97-6A89-4A35-A5F8-B9F3E5A26B27}"/>
          </ac:spMkLst>
        </pc:spChg>
        <pc:spChg chg="add mod">
          <ac:chgData name="Veronica Willox" userId="S::veronica.willox@aberdeenshire.gov.uk::0e4ab5c0-fa5e-4fac-ab25-3e2546bcc5ba" providerId="AD" clId="Web-{8C929964-FC73-34EA-19CC-4B2C87C1379F}" dt="2020-08-28T10:54:52.888" v="1150"/>
          <ac:spMkLst>
            <pc:docMk/>
            <pc:sldMk cId="3073630995" sldId="272"/>
            <ac:spMk id="6" creationId="{E5F0009D-35B6-41B7-BF43-63428602C773}"/>
          </ac:spMkLst>
        </pc:spChg>
        <pc:picChg chg="add mod">
          <ac:chgData name="Veronica Willox" userId="S::veronica.willox@aberdeenshire.gov.uk::0e4ab5c0-fa5e-4fac-ab25-3e2546bcc5ba" providerId="AD" clId="Web-{8C929964-FC73-34EA-19CC-4B2C87C1379F}" dt="2020-08-28T10:54:52.857" v="1148"/>
          <ac:picMkLst>
            <pc:docMk/>
            <pc:sldMk cId="3073630995" sldId="272"/>
            <ac:picMk id="5" creationId="{035B11E0-B801-46DB-9BF5-4956C1A89339}"/>
          </ac:picMkLst>
        </pc:picChg>
      </pc:sldChg>
    </pc:docChg>
  </pc:docChgLst>
  <pc:docChgLst>
    <pc:chgData name="Veronica Willox" userId="S::veronica.willox@aberdeenshire.gov.uk::0e4ab5c0-fa5e-4fac-ab25-3e2546bcc5ba" providerId="AD" clId="Web-{C49D9757-72E9-C952-CEA5-DE748531A825}"/>
    <pc:docChg chg="addSld modSld">
      <pc:chgData name="Veronica Willox" userId="S::veronica.willox@aberdeenshire.gov.uk::0e4ab5c0-fa5e-4fac-ab25-3e2546bcc5ba" providerId="AD" clId="Web-{C49D9757-72E9-C952-CEA5-DE748531A825}" dt="2020-08-28T10:58:52.850" v="43" actId="20577"/>
      <pc:docMkLst>
        <pc:docMk/>
      </pc:docMkLst>
      <pc:sldChg chg="addSp delSp modSp">
        <pc:chgData name="Veronica Willox" userId="S::veronica.willox@aberdeenshire.gov.uk::0e4ab5c0-fa5e-4fac-ab25-3e2546bcc5ba" providerId="AD" clId="Web-{C49D9757-72E9-C952-CEA5-DE748531A825}" dt="2020-08-28T10:58:52.850" v="42" actId="20577"/>
        <pc:sldMkLst>
          <pc:docMk/>
          <pc:sldMk cId="3073630995" sldId="272"/>
        </pc:sldMkLst>
        <pc:spChg chg="mod">
          <ac:chgData name="Veronica Willox" userId="S::veronica.willox@aberdeenshire.gov.uk::0e4ab5c0-fa5e-4fac-ab25-3e2546bcc5ba" providerId="AD" clId="Web-{C49D9757-72E9-C952-CEA5-DE748531A825}" dt="2020-08-28T10:58:52.850" v="42" actId="20577"/>
          <ac:spMkLst>
            <pc:docMk/>
            <pc:sldMk cId="3073630995" sldId="272"/>
            <ac:spMk id="4" creationId="{F1C35D97-6A89-4A35-A5F8-B9F3E5A26B27}"/>
          </ac:spMkLst>
        </pc:spChg>
        <pc:spChg chg="del">
          <ac:chgData name="Veronica Willox" userId="S::veronica.willox@aberdeenshire.gov.uk::0e4ab5c0-fa5e-4fac-ab25-3e2546bcc5ba" providerId="AD" clId="Web-{C49D9757-72E9-C952-CEA5-DE748531A825}" dt="2020-08-28T10:56:15.888" v="11"/>
          <ac:spMkLst>
            <pc:docMk/>
            <pc:sldMk cId="3073630995" sldId="272"/>
            <ac:spMk id="6" creationId="{E5F0009D-35B6-41B7-BF43-63428602C773}"/>
          </ac:spMkLst>
        </pc:spChg>
        <pc:spChg chg="add del mod">
          <ac:chgData name="Veronica Willox" userId="S::veronica.willox@aberdeenshire.gov.uk::0e4ab5c0-fa5e-4fac-ab25-3e2546bcc5ba" providerId="AD" clId="Web-{C49D9757-72E9-C952-CEA5-DE748531A825}" dt="2020-08-28T10:56:00.434" v="10"/>
          <ac:spMkLst>
            <pc:docMk/>
            <pc:sldMk cId="3073630995" sldId="272"/>
            <ac:spMk id="8" creationId="{EAB58082-2BB3-48A5-B487-8BC3ECFCDD38}"/>
          </ac:spMkLst>
        </pc:spChg>
        <pc:spChg chg="add del mod">
          <ac:chgData name="Veronica Willox" userId="S::veronica.willox@aberdeenshire.gov.uk::0e4ab5c0-fa5e-4fac-ab25-3e2546bcc5ba" providerId="AD" clId="Web-{C49D9757-72E9-C952-CEA5-DE748531A825}" dt="2020-08-28T10:56:41.983" v="16"/>
          <ac:spMkLst>
            <pc:docMk/>
            <pc:sldMk cId="3073630995" sldId="272"/>
            <ac:spMk id="11" creationId="{F8A088F6-252A-4205-BA05-56ED947F32CB}"/>
          </ac:spMkLst>
        </pc:spChg>
        <pc:spChg chg="add del mod">
          <ac:chgData name="Veronica Willox" userId="S::veronica.willox@aberdeenshire.gov.uk::0e4ab5c0-fa5e-4fac-ab25-3e2546bcc5ba" providerId="AD" clId="Web-{C49D9757-72E9-C952-CEA5-DE748531A825}" dt="2020-08-28T10:58:00.161" v="27"/>
          <ac:spMkLst>
            <pc:docMk/>
            <pc:sldMk cId="3073630995" sldId="272"/>
            <ac:spMk id="14" creationId="{6D506706-D42E-4157-B991-C5B808A44BA2}"/>
          </ac:spMkLst>
        </pc:spChg>
        <pc:picChg chg="mod">
          <ac:chgData name="Veronica Willox" userId="S::veronica.willox@aberdeenshire.gov.uk::0e4ab5c0-fa5e-4fac-ab25-3e2546bcc5ba" providerId="AD" clId="Web-{C49D9757-72E9-C952-CEA5-DE748531A825}" dt="2020-08-28T10:57:08.891" v="21" actId="1076"/>
          <ac:picMkLst>
            <pc:docMk/>
            <pc:sldMk cId="3073630995" sldId="272"/>
            <ac:picMk id="5" creationId="{035B11E0-B801-46DB-9BF5-4956C1A89339}"/>
          </ac:picMkLst>
        </pc:picChg>
        <pc:picChg chg="add mod">
          <ac:chgData name="Veronica Willox" userId="S::veronica.willox@aberdeenshire.gov.uk::0e4ab5c0-fa5e-4fac-ab25-3e2546bcc5ba" providerId="AD" clId="Web-{C49D9757-72E9-C952-CEA5-DE748531A825}" dt="2020-08-28T10:58:10.832" v="32" actId="1076"/>
          <ac:picMkLst>
            <pc:docMk/>
            <pc:sldMk cId="3073630995" sldId="272"/>
            <ac:picMk id="7" creationId="{C02B7338-8088-4CB7-89CE-0479917A8107}"/>
          </ac:picMkLst>
        </pc:picChg>
        <pc:picChg chg="add mod">
          <ac:chgData name="Veronica Willox" userId="S::veronica.willox@aberdeenshire.gov.uk::0e4ab5c0-fa5e-4fac-ab25-3e2546bcc5ba" providerId="AD" clId="Web-{C49D9757-72E9-C952-CEA5-DE748531A825}" dt="2020-08-28T10:58:12.723" v="33" actId="1076"/>
          <ac:picMkLst>
            <pc:docMk/>
            <pc:sldMk cId="3073630995" sldId="272"/>
            <ac:picMk id="10" creationId="{D58E81B1-AB3C-4D38-910C-19A0080B4854}"/>
          </ac:picMkLst>
        </pc:picChg>
        <pc:picChg chg="add mod">
          <ac:chgData name="Veronica Willox" userId="S::veronica.willox@aberdeenshire.gov.uk::0e4ab5c0-fa5e-4fac-ab25-3e2546bcc5ba" providerId="AD" clId="Web-{C49D9757-72E9-C952-CEA5-DE748531A825}" dt="2020-08-28T10:58:08.941" v="31" actId="1076"/>
          <ac:picMkLst>
            <pc:docMk/>
            <pc:sldMk cId="3073630995" sldId="272"/>
            <ac:picMk id="13" creationId="{0696DADD-12F6-4D4F-B1E0-804197E4AC04}"/>
          </ac:picMkLst>
        </pc:picChg>
      </pc:sldChg>
      <pc:sldChg chg="new">
        <pc:chgData name="Veronica Willox" userId="S::veronica.willox@aberdeenshire.gov.uk::0e4ab5c0-fa5e-4fac-ab25-3e2546bcc5ba" providerId="AD" clId="Web-{C49D9757-72E9-C952-CEA5-DE748531A825}" dt="2020-08-28T10:57:52.550" v="26"/>
        <pc:sldMkLst>
          <pc:docMk/>
          <pc:sldMk cId="1922097415" sldId="273"/>
        </pc:sldMkLst>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5A75E7-C476-44F2-9B10-009DBD0BD39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630FDA4F-6043-402E-8327-1C51631D891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769DC9AC-5402-4118-9531-752519036532}"/>
              </a:ext>
            </a:extLst>
          </p:cNvPr>
          <p:cNvSpPr>
            <a:spLocks noGrp="1"/>
          </p:cNvSpPr>
          <p:nvPr>
            <p:ph type="dt" sz="half" idx="10"/>
          </p:nvPr>
        </p:nvSpPr>
        <p:spPr/>
        <p:txBody>
          <a:bodyPr/>
          <a:lstStyle/>
          <a:p>
            <a:fld id="{4CC5A1B6-DD96-4E4F-B427-5859E14DE1B8}" type="datetimeFigureOut">
              <a:rPr lang="en-GB" smtClean="0"/>
              <a:t>31/08/2020</a:t>
            </a:fld>
            <a:endParaRPr lang="en-GB"/>
          </a:p>
        </p:txBody>
      </p:sp>
      <p:sp>
        <p:nvSpPr>
          <p:cNvPr id="5" name="Footer Placeholder 4">
            <a:extLst>
              <a:ext uri="{FF2B5EF4-FFF2-40B4-BE49-F238E27FC236}">
                <a16:creationId xmlns:a16="http://schemas.microsoft.com/office/drawing/2014/main" id="{FD11F17C-F747-48C2-B5EA-3C452AE1101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EB56C6F-B093-4FFD-B1A6-D384B92CCFF6}"/>
              </a:ext>
            </a:extLst>
          </p:cNvPr>
          <p:cNvSpPr>
            <a:spLocks noGrp="1"/>
          </p:cNvSpPr>
          <p:nvPr>
            <p:ph type="sldNum" sz="quarter" idx="12"/>
          </p:nvPr>
        </p:nvSpPr>
        <p:spPr/>
        <p:txBody>
          <a:bodyPr/>
          <a:lstStyle/>
          <a:p>
            <a:fld id="{8C98F175-9934-4321-83F3-6414037DA48C}" type="slidenum">
              <a:rPr lang="en-GB" smtClean="0"/>
              <a:t>‹#›</a:t>
            </a:fld>
            <a:endParaRPr lang="en-GB"/>
          </a:p>
        </p:txBody>
      </p:sp>
    </p:spTree>
    <p:extLst>
      <p:ext uri="{BB962C8B-B14F-4D97-AF65-F5344CB8AC3E}">
        <p14:creationId xmlns:p14="http://schemas.microsoft.com/office/powerpoint/2010/main" val="29601743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0C1900-44C1-48EE-A99D-B6DD2096625B}"/>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D52E1A6-CFBE-4DFD-BE22-29CA7ECAD6E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609038E-5D61-428C-8E77-4574BF2EDB42}"/>
              </a:ext>
            </a:extLst>
          </p:cNvPr>
          <p:cNvSpPr>
            <a:spLocks noGrp="1"/>
          </p:cNvSpPr>
          <p:nvPr>
            <p:ph type="dt" sz="half" idx="10"/>
          </p:nvPr>
        </p:nvSpPr>
        <p:spPr/>
        <p:txBody>
          <a:bodyPr/>
          <a:lstStyle/>
          <a:p>
            <a:fld id="{4CC5A1B6-DD96-4E4F-B427-5859E14DE1B8}" type="datetimeFigureOut">
              <a:rPr lang="en-GB" smtClean="0"/>
              <a:t>31/08/2020</a:t>
            </a:fld>
            <a:endParaRPr lang="en-GB"/>
          </a:p>
        </p:txBody>
      </p:sp>
      <p:sp>
        <p:nvSpPr>
          <p:cNvPr id="5" name="Footer Placeholder 4">
            <a:extLst>
              <a:ext uri="{FF2B5EF4-FFF2-40B4-BE49-F238E27FC236}">
                <a16:creationId xmlns:a16="http://schemas.microsoft.com/office/drawing/2014/main" id="{9A45C10A-727C-4F66-A85E-E993676A094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6D174D2-A470-48A0-B013-535EC56EF8F4}"/>
              </a:ext>
            </a:extLst>
          </p:cNvPr>
          <p:cNvSpPr>
            <a:spLocks noGrp="1"/>
          </p:cNvSpPr>
          <p:nvPr>
            <p:ph type="sldNum" sz="quarter" idx="12"/>
          </p:nvPr>
        </p:nvSpPr>
        <p:spPr/>
        <p:txBody>
          <a:bodyPr/>
          <a:lstStyle/>
          <a:p>
            <a:fld id="{8C98F175-9934-4321-83F3-6414037DA48C}" type="slidenum">
              <a:rPr lang="en-GB" smtClean="0"/>
              <a:t>‹#›</a:t>
            </a:fld>
            <a:endParaRPr lang="en-GB"/>
          </a:p>
        </p:txBody>
      </p:sp>
    </p:spTree>
    <p:extLst>
      <p:ext uri="{BB962C8B-B14F-4D97-AF65-F5344CB8AC3E}">
        <p14:creationId xmlns:p14="http://schemas.microsoft.com/office/powerpoint/2010/main" val="36987293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6811FE6-91C2-4F3C-869E-1371850CFC8B}"/>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C5A95BF-8292-454A-8FC0-DED8A374C8E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A45A272-83C6-45CE-AE18-CC73125E1A75}"/>
              </a:ext>
            </a:extLst>
          </p:cNvPr>
          <p:cNvSpPr>
            <a:spLocks noGrp="1"/>
          </p:cNvSpPr>
          <p:nvPr>
            <p:ph type="dt" sz="half" idx="10"/>
          </p:nvPr>
        </p:nvSpPr>
        <p:spPr/>
        <p:txBody>
          <a:bodyPr/>
          <a:lstStyle/>
          <a:p>
            <a:fld id="{4CC5A1B6-DD96-4E4F-B427-5859E14DE1B8}" type="datetimeFigureOut">
              <a:rPr lang="en-GB" smtClean="0"/>
              <a:t>31/08/2020</a:t>
            </a:fld>
            <a:endParaRPr lang="en-GB"/>
          </a:p>
        </p:txBody>
      </p:sp>
      <p:sp>
        <p:nvSpPr>
          <p:cNvPr id="5" name="Footer Placeholder 4">
            <a:extLst>
              <a:ext uri="{FF2B5EF4-FFF2-40B4-BE49-F238E27FC236}">
                <a16:creationId xmlns:a16="http://schemas.microsoft.com/office/drawing/2014/main" id="{020BA703-F8A6-4D95-9686-E69353954F8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10C0C3A-DE32-4DDF-BAD1-B016CB080F5F}"/>
              </a:ext>
            </a:extLst>
          </p:cNvPr>
          <p:cNvSpPr>
            <a:spLocks noGrp="1"/>
          </p:cNvSpPr>
          <p:nvPr>
            <p:ph type="sldNum" sz="quarter" idx="12"/>
          </p:nvPr>
        </p:nvSpPr>
        <p:spPr/>
        <p:txBody>
          <a:bodyPr/>
          <a:lstStyle/>
          <a:p>
            <a:fld id="{8C98F175-9934-4321-83F3-6414037DA48C}" type="slidenum">
              <a:rPr lang="en-GB" smtClean="0"/>
              <a:t>‹#›</a:t>
            </a:fld>
            <a:endParaRPr lang="en-GB"/>
          </a:p>
        </p:txBody>
      </p:sp>
    </p:spTree>
    <p:extLst>
      <p:ext uri="{BB962C8B-B14F-4D97-AF65-F5344CB8AC3E}">
        <p14:creationId xmlns:p14="http://schemas.microsoft.com/office/powerpoint/2010/main" val="28460609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273961-E7CE-42C4-8880-04DEE6E2923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27DECE0-E3A9-421A-A4F3-D65CD36AB47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9D0D7B3-118F-42DE-8146-6D3C8E47731E}"/>
              </a:ext>
            </a:extLst>
          </p:cNvPr>
          <p:cNvSpPr>
            <a:spLocks noGrp="1"/>
          </p:cNvSpPr>
          <p:nvPr>
            <p:ph type="dt" sz="half" idx="10"/>
          </p:nvPr>
        </p:nvSpPr>
        <p:spPr/>
        <p:txBody>
          <a:bodyPr/>
          <a:lstStyle/>
          <a:p>
            <a:fld id="{4CC5A1B6-DD96-4E4F-B427-5859E14DE1B8}" type="datetimeFigureOut">
              <a:rPr lang="en-GB" smtClean="0"/>
              <a:t>31/08/2020</a:t>
            </a:fld>
            <a:endParaRPr lang="en-GB"/>
          </a:p>
        </p:txBody>
      </p:sp>
      <p:sp>
        <p:nvSpPr>
          <p:cNvPr id="5" name="Footer Placeholder 4">
            <a:extLst>
              <a:ext uri="{FF2B5EF4-FFF2-40B4-BE49-F238E27FC236}">
                <a16:creationId xmlns:a16="http://schemas.microsoft.com/office/drawing/2014/main" id="{2401DA54-80D8-4B75-A97A-CB867232564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4E8B054-9397-4D3E-B5DC-8E49EFD7660D}"/>
              </a:ext>
            </a:extLst>
          </p:cNvPr>
          <p:cNvSpPr>
            <a:spLocks noGrp="1"/>
          </p:cNvSpPr>
          <p:nvPr>
            <p:ph type="sldNum" sz="quarter" idx="12"/>
          </p:nvPr>
        </p:nvSpPr>
        <p:spPr/>
        <p:txBody>
          <a:bodyPr/>
          <a:lstStyle/>
          <a:p>
            <a:fld id="{8C98F175-9934-4321-83F3-6414037DA48C}" type="slidenum">
              <a:rPr lang="en-GB" smtClean="0"/>
              <a:t>‹#›</a:t>
            </a:fld>
            <a:endParaRPr lang="en-GB"/>
          </a:p>
        </p:txBody>
      </p:sp>
    </p:spTree>
    <p:extLst>
      <p:ext uri="{BB962C8B-B14F-4D97-AF65-F5344CB8AC3E}">
        <p14:creationId xmlns:p14="http://schemas.microsoft.com/office/powerpoint/2010/main" val="2906280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75CCC4-D530-49B5-9D11-A5CF1B6646D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79DAEE3D-E427-4CAE-8461-F8E2F5CEB12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8BC1155-3F82-4028-9C10-960F03637790}"/>
              </a:ext>
            </a:extLst>
          </p:cNvPr>
          <p:cNvSpPr>
            <a:spLocks noGrp="1"/>
          </p:cNvSpPr>
          <p:nvPr>
            <p:ph type="dt" sz="half" idx="10"/>
          </p:nvPr>
        </p:nvSpPr>
        <p:spPr/>
        <p:txBody>
          <a:bodyPr/>
          <a:lstStyle/>
          <a:p>
            <a:fld id="{4CC5A1B6-DD96-4E4F-B427-5859E14DE1B8}" type="datetimeFigureOut">
              <a:rPr lang="en-GB" smtClean="0"/>
              <a:t>31/08/2020</a:t>
            </a:fld>
            <a:endParaRPr lang="en-GB"/>
          </a:p>
        </p:txBody>
      </p:sp>
      <p:sp>
        <p:nvSpPr>
          <p:cNvPr id="5" name="Footer Placeholder 4">
            <a:extLst>
              <a:ext uri="{FF2B5EF4-FFF2-40B4-BE49-F238E27FC236}">
                <a16:creationId xmlns:a16="http://schemas.microsoft.com/office/drawing/2014/main" id="{D85673D7-0044-436C-99F3-2B51A4FCC93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39FF910-CEC8-4D7D-B126-F0BD0069B872}"/>
              </a:ext>
            </a:extLst>
          </p:cNvPr>
          <p:cNvSpPr>
            <a:spLocks noGrp="1"/>
          </p:cNvSpPr>
          <p:nvPr>
            <p:ph type="sldNum" sz="quarter" idx="12"/>
          </p:nvPr>
        </p:nvSpPr>
        <p:spPr/>
        <p:txBody>
          <a:bodyPr/>
          <a:lstStyle/>
          <a:p>
            <a:fld id="{8C98F175-9934-4321-83F3-6414037DA48C}" type="slidenum">
              <a:rPr lang="en-GB" smtClean="0"/>
              <a:t>‹#›</a:t>
            </a:fld>
            <a:endParaRPr lang="en-GB"/>
          </a:p>
        </p:txBody>
      </p:sp>
    </p:spTree>
    <p:extLst>
      <p:ext uri="{BB962C8B-B14F-4D97-AF65-F5344CB8AC3E}">
        <p14:creationId xmlns:p14="http://schemas.microsoft.com/office/powerpoint/2010/main" val="36325197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18206B-056A-44F8-A679-F178C7DB528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DF9061D-7917-4763-8A94-AC97D345A26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D9778B1D-0A38-4B07-AA8B-E37459F457E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11BAA764-B011-4833-B601-EB9161DF4EF5}"/>
              </a:ext>
            </a:extLst>
          </p:cNvPr>
          <p:cNvSpPr>
            <a:spLocks noGrp="1"/>
          </p:cNvSpPr>
          <p:nvPr>
            <p:ph type="dt" sz="half" idx="10"/>
          </p:nvPr>
        </p:nvSpPr>
        <p:spPr/>
        <p:txBody>
          <a:bodyPr/>
          <a:lstStyle/>
          <a:p>
            <a:fld id="{4CC5A1B6-DD96-4E4F-B427-5859E14DE1B8}" type="datetimeFigureOut">
              <a:rPr lang="en-GB" smtClean="0"/>
              <a:t>31/08/2020</a:t>
            </a:fld>
            <a:endParaRPr lang="en-GB"/>
          </a:p>
        </p:txBody>
      </p:sp>
      <p:sp>
        <p:nvSpPr>
          <p:cNvPr id="6" name="Footer Placeholder 5">
            <a:extLst>
              <a:ext uri="{FF2B5EF4-FFF2-40B4-BE49-F238E27FC236}">
                <a16:creationId xmlns:a16="http://schemas.microsoft.com/office/drawing/2014/main" id="{88028E65-3B1A-441D-A3DA-B08FDB99959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1D9A392-E96A-484E-B31B-EC5D4E180794}"/>
              </a:ext>
            </a:extLst>
          </p:cNvPr>
          <p:cNvSpPr>
            <a:spLocks noGrp="1"/>
          </p:cNvSpPr>
          <p:nvPr>
            <p:ph type="sldNum" sz="quarter" idx="12"/>
          </p:nvPr>
        </p:nvSpPr>
        <p:spPr/>
        <p:txBody>
          <a:bodyPr/>
          <a:lstStyle/>
          <a:p>
            <a:fld id="{8C98F175-9934-4321-83F3-6414037DA48C}" type="slidenum">
              <a:rPr lang="en-GB" smtClean="0"/>
              <a:t>‹#›</a:t>
            </a:fld>
            <a:endParaRPr lang="en-GB"/>
          </a:p>
        </p:txBody>
      </p:sp>
    </p:spTree>
    <p:extLst>
      <p:ext uri="{BB962C8B-B14F-4D97-AF65-F5344CB8AC3E}">
        <p14:creationId xmlns:p14="http://schemas.microsoft.com/office/powerpoint/2010/main" val="891485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F837CD-0286-47FB-ACA1-9DD8B32BA85E}"/>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7C0D822-3B1A-4826-B88D-4F7D168BC81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510A015-2AE9-4805-A6D6-C4DFCF0B2CA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C7C10DA7-8A13-4B33-B8C0-58757BA1F46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18BB8FB-390D-4CDE-A793-71D10EAACFB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874BE2AA-0721-4883-9336-1A3FD044B65F}"/>
              </a:ext>
            </a:extLst>
          </p:cNvPr>
          <p:cNvSpPr>
            <a:spLocks noGrp="1"/>
          </p:cNvSpPr>
          <p:nvPr>
            <p:ph type="dt" sz="half" idx="10"/>
          </p:nvPr>
        </p:nvSpPr>
        <p:spPr/>
        <p:txBody>
          <a:bodyPr/>
          <a:lstStyle/>
          <a:p>
            <a:fld id="{4CC5A1B6-DD96-4E4F-B427-5859E14DE1B8}" type="datetimeFigureOut">
              <a:rPr lang="en-GB" smtClean="0"/>
              <a:t>31/08/2020</a:t>
            </a:fld>
            <a:endParaRPr lang="en-GB"/>
          </a:p>
        </p:txBody>
      </p:sp>
      <p:sp>
        <p:nvSpPr>
          <p:cNvPr id="8" name="Footer Placeholder 7">
            <a:extLst>
              <a:ext uri="{FF2B5EF4-FFF2-40B4-BE49-F238E27FC236}">
                <a16:creationId xmlns:a16="http://schemas.microsoft.com/office/drawing/2014/main" id="{DED6F0B1-802E-4605-BA5D-A1C38E0F952E}"/>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0C1E6284-967E-4040-B0E4-CD2D5C8F79F5}"/>
              </a:ext>
            </a:extLst>
          </p:cNvPr>
          <p:cNvSpPr>
            <a:spLocks noGrp="1"/>
          </p:cNvSpPr>
          <p:nvPr>
            <p:ph type="sldNum" sz="quarter" idx="12"/>
          </p:nvPr>
        </p:nvSpPr>
        <p:spPr/>
        <p:txBody>
          <a:bodyPr/>
          <a:lstStyle/>
          <a:p>
            <a:fld id="{8C98F175-9934-4321-83F3-6414037DA48C}" type="slidenum">
              <a:rPr lang="en-GB" smtClean="0"/>
              <a:t>‹#›</a:t>
            </a:fld>
            <a:endParaRPr lang="en-GB"/>
          </a:p>
        </p:txBody>
      </p:sp>
    </p:spTree>
    <p:extLst>
      <p:ext uri="{BB962C8B-B14F-4D97-AF65-F5344CB8AC3E}">
        <p14:creationId xmlns:p14="http://schemas.microsoft.com/office/powerpoint/2010/main" val="13081465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9837F9-A4FF-4883-A2CA-3D35F5BEBCBD}"/>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35C34297-DEAD-41C7-AAB2-498402E9922F}"/>
              </a:ext>
            </a:extLst>
          </p:cNvPr>
          <p:cNvSpPr>
            <a:spLocks noGrp="1"/>
          </p:cNvSpPr>
          <p:nvPr>
            <p:ph type="dt" sz="half" idx="10"/>
          </p:nvPr>
        </p:nvSpPr>
        <p:spPr/>
        <p:txBody>
          <a:bodyPr/>
          <a:lstStyle/>
          <a:p>
            <a:fld id="{4CC5A1B6-DD96-4E4F-B427-5859E14DE1B8}" type="datetimeFigureOut">
              <a:rPr lang="en-GB" smtClean="0"/>
              <a:t>31/08/2020</a:t>
            </a:fld>
            <a:endParaRPr lang="en-GB"/>
          </a:p>
        </p:txBody>
      </p:sp>
      <p:sp>
        <p:nvSpPr>
          <p:cNvPr id="4" name="Footer Placeholder 3">
            <a:extLst>
              <a:ext uri="{FF2B5EF4-FFF2-40B4-BE49-F238E27FC236}">
                <a16:creationId xmlns:a16="http://schemas.microsoft.com/office/drawing/2014/main" id="{1C02097B-EE49-4454-A651-4845088885F6}"/>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77BB0FAC-5D75-47A2-8EEC-FA580D0B21F5}"/>
              </a:ext>
            </a:extLst>
          </p:cNvPr>
          <p:cNvSpPr>
            <a:spLocks noGrp="1"/>
          </p:cNvSpPr>
          <p:nvPr>
            <p:ph type="sldNum" sz="quarter" idx="12"/>
          </p:nvPr>
        </p:nvSpPr>
        <p:spPr/>
        <p:txBody>
          <a:bodyPr/>
          <a:lstStyle/>
          <a:p>
            <a:fld id="{8C98F175-9934-4321-83F3-6414037DA48C}" type="slidenum">
              <a:rPr lang="en-GB" smtClean="0"/>
              <a:t>‹#›</a:t>
            </a:fld>
            <a:endParaRPr lang="en-GB"/>
          </a:p>
        </p:txBody>
      </p:sp>
    </p:spTree>
    <p:extLst>
      <p:ext uri="{BB962C8B-B14F-4D97-AF65-F5344CB8AC3E}">
        <p14:creationId xmlns:p14="http://schemas.microsoft.com/office/powerpoint/2010/main" val="38759888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6AB542B-8ADE-4169-853F-0D8EC075D198}"/>
              </a:ext>
            </a:extLst>
          </p:cNvPr>
          <p:cNvSpPr>
            <a:spLocks noGrp="1"/>
          </p:cNvSpPr>
          <p:nvPr>
            <p:ph type="dt" sz="half" idx="10"/>
          </p:nvPr>
        </p:nvSpPr>
        <p:spPr/>
        <p:txBody>
          <a:bodyPr/>
          <a:lstStyle/>
          <a:p>
            <a:fld id="{4CC5A1B6-DD96-4E4F-B427-5859E14DE1B8}" type="datetimeFigureOut">
              <a:rPr lang="en-GB" smtClean="0"/>
              <a:t>31/08/2020</a:t>
            </a:fld>
            <a:endParaRPr lang="en-GB"/>
          </a:p>
        </p:txBody>
      </p:sp>
      <p:sp>
        <p:nvSpPr>
          <p:cNvPr id="3" name="Footer Placeholder 2">
            <a:extLst>
              <a:ext uri="{FF2B5EF4-FFF2-40B4-BE49-F238E27FC236}">
                <a16:creationId xmlns:a16="http://schemas.microsoft.com/office/drawing/2014/main" id="{FF260E43-912D-42A4-86DD-592E4D23A0D7}"/>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2508AEEE-153D-4B73-99D0-C5AEA1737106}"/>
              </a:ext>
            </a:extLst>
          </p:cNvPr>
          <p:cNvSpPr>
            <a:spLocks noGrp="1"/>
          </p:cNvSpPr>
          <p:nvPr>
            <p:ph type="sldNum" sz="quarter" idx="12"/>
          </p:nvPr>
        </p:nvSpPr>
        <p:spPr/>
        <p:txBody>
          <a:bodyPr/>
          <a:lstStyle/>
          <a:p>
            <a:fld id="{8C98F175-9934-4321-83F3-6414037DA48C}" type="slidenum">
              <a:rPr lang="en-GB" smtClean="0"/>
              <a:t>‹#›</a:t>
            </a:fld>
            <a:endParaRPr lang="en-GB"/>
          </a:p>
        </p:txBody>
      </p:sp>
    </p:spTree>
    <p:extLst>
      <p:ext uri="{BB962C8B-B14F-4D97-AF65-F5344CB8AC3E}">
        <p14:creationId xmlns:p14="http://schemas.microsoft.com/office/powerpoint/2010/main" val="2578177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A7195-9D8D-4DED-A6D0-57DFB445A61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57CBE140-3C79-4FA6-AD7C-5A25DF3FE1C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397AC7C2-22A3-4908-8115-048B2BEA808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33FDF24-25A3-4850-8E33-787C54D973A0}"/>
              </a:ext>
            </a:extLst>
          </p:cNvPr>
          <p:cNvSpPr>
            <a:spLocks noGrp="1"/>
          </p:cNvSpPr>
          <p:nvPr>
            <p:ph type="dt" sz="half" idx="10"/>
          </p:nvPr>
        </p:nvSpPr>
        <p:spPr/>
        <p:txBody>
          <a:bodyPr/>
          <a:lstStyle/>
          <a:p>
            <a:fld id="{4CC5A1B6-DD96-4E4F-B427-5859E14DE1B8}" type="datetimeFigureOut">
              <a:rPr lang="en-GB" smtClean="0"/>
              <a:t>31/08/2020</a:t>
            </a:fld>
            <a:endParaRPr lang="en-GB"/>
          </a:p>
        </p:txBody>
      </p:sp>
      <p:sp>
        <p:nvSpPr>
          <p:cNvPr id="6" name="Footer Placeholder 5">
            <a:extLst>
              <a:ext uri="{FF2B5EF4-FFF2-40B4-BE49-F238E27FC236}">
                <a16:creationId xmlns:a16="http://schemas.microsoft.com/office/drawing/2014/main" id="{64C58AF7-F9D7-4289-ACC5-4A8659C0AF7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21B9D5C-C471-4911-908A-D109E3129812}"/>
              </a:ext>
            </a:extLst>
          </p:cNvPr>
          <p:cNvSpPr>
            <a:spLocks noGrp="1"/>
          </p:cNvSpPr>
          <p:nvPr>
            <p:ph type="sldNum" sz="quarter" idx="12"/>
          </p:nvPr>
        </p:nvSpPr>
        <p:spPr/>
        <p:txBody>
          <a:bodyPr/>
          <a:lstStyle/>
          <a:p>
            <a:fld id="{8C98F175-9934-4321-83F3-6414037DA48C}" type="slidenum">
              <a:rPr lang="en-GB" smtClean="0"/>
              <a:t>‹#›</a:t>
            </a:fld>
            <a:endParaRPr lang="en-GB"/>
          </a:p>
        </p:txBody>
      </p:sp>
    </p:spTree>
    <p:extLst>
      <p:ext uri="{BB962C8B-B14F-4D97-AF65-F5344CB8AC3E}">
        <p14:creationId xmlns:p14="http://schemas.microsoft.com/office/powerpoint/2010/main" val="21932456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1A6233-DE9C-43E6-9FB7-04319015B1F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30422B83-120B-4997-A2F3-1AF4FAA6067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458B913D-4323-464B-91F3-F8764AEF0BD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E9A084B-9DB0-40AE-9E93-837E06CD30A1}"/>
              </a:ext>
            </a:extLst>
          </p:cNvPr>
          <p:cNvSpPr>
            <a:spLocks noGrp="1"/>
          </p:cNvSpPr>
          <p:nvPr>
            <p:ph type="dt" sz="half" idx="10"/>
          </p:nvPr>
        </p:nvSpPr>
        <p:spPr/>
        <p:txBody>
          <a:bodyPr/>
          <a:lstStyle/>
          <a:p>
            <a:fld id="{4CC5A1B6-DD96-4E4F-B427-5859E14DE1B8}" type="datetimeFigureOut">
              <a:rPr lang="en-GB" smtClean="0"/>
              <a:t>31/08/2020</a:t>
            </a:fld>
            <a:endParaRPr lang="en-GB"/>
          </a:p>
        </p:txBody>
      </p:sp>
      <p:sp>
        <p:nvSpPr>
          <p:cNvPr id="6" name="Footer Placeholder 5">
            <a:extLst>
              <a:ext uri="{FF2B5EF4-FFF2-40B4-BE49-F238E27FC236}">
                <a16:creationId xmlns:a16="http://schemas.microsoft.com/office/drawing/2014/main" id="{15C7FA3A-168B-401B-988C-850F69C8DFF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97A4CEB-BBEF-4801-8DC1-363CE178FC88}"/>
              </a:ext>
            </a:extLst>
          </p:cNvPr>
          <p:cNvSpPr>
            <a:spLocks noGrp="1"/>
          </p:cNvSpPr>
          <p:nvPr>
            <p:ph type="sldNum" sz="quarter" idx="12"/>
          </p:nvPr>
        </p:nvSpPr>
        <p:spPr/>
        <p:txBody>
          <a:bodyPr/>
          <a:lstStyle/>
          <a:p>
            <a:fld id="{8C98F175-9934-4321-83F3-6414037DA48C}" type="slidenum">
              <a:rPr lang="en-GB" smtClean="0"/>
              <a:t>‹#›</a:t>
            </a:fld>
            <a:endParaRPr lang="en-GB"/>
          </a:p>
        </p:txBody>
      </p:sp>
    </p:spTree>
    <p:extLst>
      <p:ext uri="{BB962C8B-B14F-4D97-AF65-F5344CB8AC3E}">
        <p14:creationId xmlns:p14="http://schemas.microsoft.com/office/powerpoint/2010/main" val="41464071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DAD7C75-9CA6-4C6E-8139-95327A57061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294B33D-EFE5-4C27-AF41-C5AA4C51E1E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3915CEA-0C8E-4B72-9D8D-3E4A12AA845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CC5A1B6-DD96-4E4F-B427-5859E14DE1B8}" type="datetimeFigureOut">
              <a:rPr lang="en-GB" smtClean="0"/>
              <a:t>31/08/2020</a:t>
            </a:fld>
            <a:endParaRPr lang="en-GB"/>
          </a:p>
        </p:txBody>
      </p:sp>
      <p:sp>
        <p:nvSpPr>
          <p:cNvPr id="5" name="Footer Placeholder 4">
            <a:extLst>
              <a:ext uri="{FF2B5EF4-FFF2-40B4-BE49-F238E27FC236}">
                <a16:creationId xmlns:a16="http://schemas.microsoft.com/office/drawing/2014/main" id="{BB404A16-2D63-4F7F-9A97-3E96FCA127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1D407EA7-3033-4EBB-8D4F-C486C50FAA4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98F175-9934-4321-83F3-6414037DA48C}" type="slidenum">
              <a:rPr lang="en-GB" smtClean="0"/>
              <a:t>‹#›</a:t>
            </a:fld>
            <a:endParaRPr lang="en-GB"/>
          </a:p>
        </p:txBody>
      </p:sp>
    </p:spTree>
    <p:extLst>
      <p:ext uri="{BB962C8B-B14F-4D97-AF65-F5344CB8AC3E}">
        <p14:creationId xmlns:p14="http://schemas.microsoft.com/office/powerpoint/2010/main" val="17476250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2.png"/><Relationship Id="rId5" Type="http://schemas.openxmlformats.org/officeDocument/2006/relationships/hyperlink" Target="https://yogibrarian.wordpress.com/2015/08/24/nursery-rhymes-toddler-storytime-take-2/" TargetMode="External"/><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7.xml"/><Relationship Id="rId7" Type="http://schemas.openxmlformats.org/officeDocument/2006/relationships/image" Target="../media/image10.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9.jpeg"/><Relationship Id="rId5" Type="http://schemas.openxmlformats.org/officeDocument/2006/relationships/image" Target="../media/image8.png"/><Relationship Id="rId4" Type="http://schemas.openxmlformats.org/officeDocument/2006/relationships/image" Target="../media/image7.png"/></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slideLayout" Target="../slideLayouts/slideLayout7.xml"/><Relationship Id="rId7" Type="http://schemas.openxmlformats.org/officeDocument/2006/relationships/hyperlink" Target="https://flickr.com/photos/biblicone/2870219489" TargetMode="Externa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14.jpeg"/><Relationship Id="rId5" Type="http://schemas.openxmlformats.org/officeDocument/2006/relationships/hyperlink" Target="https://www.flickr.com/photos/teegardin/6093700157" TargetMode="External"/><Relationship Id="rId10" Type="http://schemas.openxmlformats.org/officeDocument/2006/relationships/image" Target="../media/image2.png"/><Relationship Id="rId4" Type="http://schemas.openxmlformats.org/officeDocument/2006/relationships/image" Target="../media/image13.jpeg"/><Relationship Id="rId9" Type="http://schemas.openxmlformats.org/officeDocument/2006/relationships/hyperlink" Target="http://www.feelslikehomeblog.com/2010/11/ornaments-to-make-with-a-preschooler/" TargetMode="Externa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2.png"/><Relationship Id="rId4" Type="http://schemas.openxmlformats.org/officeDocument/2006/relationships/image" Target="../media/image16.jpe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2.png"/><Relationship Id="rId4" Type="http://schemas.openxmlformats.org/officeDocument/2006/relationships/image" Target="../media/image17.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7.xml"/><Relationship Id="rId7" Type="http://schemas.openxmlformats.org/officeDocument/2006/relationships/hyperlink" Target="http://www.pngall.com/juggling-png" TargetMode="Externa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4.png"/><Relationship Id="rId5" Type="http://schemas.openxmlformats.org/officeDocument/2006/relationships/hyperlink" Target="http://endlesslyrestless.wordpress.com/2014/02/04/lessons-from-the-art-of-juggling-2" TargetMode="External"/><Relationship Id="rId4" Type="http://schemas.openxmlformats.org/officeDocument/2006/relationships/image" Target="../media/image3.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2.png"/><Relationship Id="rId5" Type="http://schemas.openxmlformats.org/officeDocument/2006/relationships/hyperlink" Target="http://commons.wikimedia.org/wiki/File:WLA_brooklynmuseum_Shang_Vases_Porcelain_cobalt_blue_2.jpg" TargetMode="External"/><Relationship Id="rId4" Type="http://schemas.openxmlformats.org/officeDocument/2006/relationships/image" Target="../media/image5.jpe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1C9CC24-B375-4226-BF2B-61FADBBA69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D70A28E-4FD8-4474-A206-E15B5EBB30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1084747"/>
            <a:ext cx="12188952" cy="3294207"/>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39647E21-5366-4638-AC97-D8CD4111EB5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rcRect l="8235" r="8214" b="45501"/>
          <a:stretch>
            <a:fillRect/>
          </a:stretch>
        </p:blipFill>
        <p:spPr>
          <a:xfrm flipV="1">
            <a:off x="0" y="0"/>
            <a:ext cx="12191999" cy="4473360"/>
          </a:xfrm>
          <a:custGeom>
            <a:avLst/>
            <a:gdLst>
              <a:gd name="connsiteX0" fmla="*/ 0 w 12191999"/>
              <a:gd name="connsiteY0" fmla="*/ 4473360 h 4473360"/>
              <a:gd name="connsiteX1" fmla="*/ 12191999 w 12191999"/>
              <a:gd name="connsiteY1" fmla="*/ 4473360 h 4473360"/>
              <a:gd name="connsiteX2" fmla="*/ 12191999 w 12191999"/>
              <a:gd name="connsiteY2" fmla="*/ 0 h 4473360"/>
              <a:gd name="connsiteX3" fmla="*/ 0 w 12191999"/>
              <a:gd name="connsiteY3" fmla="*/ 0 h 4473360"/>
            </a:gdLst>
            <a:ahLst/>
            <a:cxnLst>
              <a:cxn ang="0">
                <a:pos x="connsiteX0" y="connsiteY0"/>
              </a:cxn>
              <a:cxn ang="0">
                <a:pos x="connsiteX1" y="connsiteY1"/>
              </a:cxn>
              <a:cxn ang="0">
                <a:pos x="connsiteX2" y="connsiteY2"/>
              </a:cxn>
              <a:cxn ang="0">
                <a:pos x="connsiteX3" y="connsiteY3"/>
              </a:cxn>
            </a:cxnLst>
            <a:rect l="l" t="t" r="r" b="b"/>
            <a:pathLst>
              <a:path w="12191999" h="4473360">
                <a:moveTo>
                  <a:pt x="0" y="4473360"/>
                </a:moveTo>
                <a:lnTo>
                  <a:pt x="12191999" y="4473360"/>
                </a:lnTo>
                <a:lnTo>
                  <a:pt x="12191999" y="0"/>
                </a:lnTo>
                <a:lnTo>
                  <a:pt x="0" y="0"/>
                </a:lnTo>
                <a:close/>
              </a:path>
            </a:pathLst>
          </a:custGeom>
        </p:spPr>
      </p:pic>
      <p:sp>
        <p:nvSpPr>
          <p:cNvPr id="2" name="Title 1">
            <a:extLst>
              <a:ext uri="{FF2B5EF4-FFF2-40B4-BE49-F238E27FC236}">
                <a16:creationId xmlns:a16="http://schemas.microsoft.com/office/drawing/2014/main" id="{BE2EC162-01D9-4635-B2D3-55DAF477FC13}"/>
              </a:ext>
            </a:extLst>
          </p:cNvPr>
          <p:cNvSpPr>
            <a:spLocks noGrp="1"/>
          </p:cNvSpPr>
          <p:nvPr>
            <p:ph type="ctrTitle"/>
          </p:nvPr>
        </p:nvSpPr>
        <p:spPr>
          <a:xfrm>
            <a:off x="880925" y="2083866"/>
            <a:ext cx="10684151" cy="1345134"/>
          </a:xfrm>
        </p:spPr>
        <p:txBody>
          <a:bodyPr anchor="ctr">
            <a:normAutofit/>
          </a:bodyPr>
          <a:lstStyle/>
          <a:p>
            <a:r>
              <a:rPr lang="en-GB" sz="5600">
                <a:solidFill>
                  <a:schemeClr val="bg1">
                    <a:lumMod val="95000"/>
                  </a:schemeClr>
                </a:solidFill>
                <a:latin typeface="Comic Sans MS" panose="030F0702030302020204" pitchFamily="66" charset="0"/>
              </a:rPr>
              <a:t>Emerging Literacy</a:t>
            </a:r>
          </a:p>
        </p:txBody>
      </p:sp>
      <p:sp>
        <p:nvSpPr>
          <p:cNvPr id="3" name="Subtitle 2">
            <a:extLst>
              <a:ext uri="{FF2B5EF4-FFF2-40B4-BE49-F238E27FC236}">
                <a16:creationId xmlns:a16="http://schemas.microsoft.com/office/drawing/2014/main" id="{F3EE7457-D943-449C-88CD-43E49A0C206C}"/>
              </a:ext>
            </a:extLst>
          </p:cNvPr>
          <p:cNvSpPr>
            <a:spLocks noGrp="1"/>
          </p:cNvSpPr>
          <p:nvPr>
            <p:ph type="subTitle" idx="1"/>
          </p:nvPr>
        </p:nvSpPr>
        <p:spPr>
          <a:xfrm>
            <a:off x="425451" y="4172133"/>
            <a:ext cx="11595098" cy="865639"/>
          </a:xfrm>
        </p:spPr>
        <p:txBody>
          <a:bodyPr anchor="ctr">
            <a:noAutofit/>
          </a:bodyPr>
          <a:lstStyle/>
          <a:p>
            <a:r>
              <a:rPr lang="en-GB" sz="4000" b="1">
                <a:solidFill>
                  <a:srgbClr val="002060"/>
                </a:solidFill>
                <a:latin typeface="Comic Sans MS" panose="030F0702030302020204" pitchFamily="66" charset="0"/>
              </a:rPr>
              <a:t>Early Reading, Writing, Listening and Talking</a:t>
            </a:r>
          </a:p>
        </p:txBody>
      </p:sp>
      <p:sp>
        <p:nvSpPr>
          <p:cNvPr id="4" name="TextBox 3">
            <a:extLst>
              <a:ext uri="{FF2B5EF4-FFF2-40B4-BE49-F238E27FC236}">
                <a16:creationId xmlns:a16="http://schemas.microsoft.com/office/drawing/2014/main" id="{CFA5A595-D0F6-4E83-A533-F02CFBC9463E}"/>
              </a:ext>
            </a:extLst>
          </p:cNvPr>
          <p:cNvSpPr txBox="1"/>
          <p:nvPr/>
        </p:nvSpPr>
        <p:spPr>
          <a:xfrm>
            <a:off x="647700" y="5245100"/>
            <a:ext cx="10096500" cy="830997"/>
          </a:xfrm>
          <a:prstGeom prst="rect">
            <a:avLst/>
          </a:prstGeom>
          <a:noFill/>
        </p:spPr>
        <p:txBody>
          <a:bodyPr wrap="square" rtlCol="0">
            <a:spAutoFit/>
          </a:bodyPr>
          <a:lstStyle/>
          <a:p>
            <a:pPr algn="ctr"/>
            <a:r>
              <a:rPr lang="en-GB" sz="2400" b="1">
                <a:solidFill>
                  <a:srgbClr val="0070C0"/>
                </a:solidFill>
                <a:latin typeface="Comic Sans MS" panose="030F0702030302020204" pitchFamily="66" charset="0"/>
              </a:rPr>
              <a:t>How can you support your child as they develop their reading, writing, listening and talking skills?</a:t>
            </a:r>
          </a:p>
        </p:txBody>
      </p:sp>
      <p:pic>
        <p:nvPicPr>
          <p:cNvPr id="6" name="1">
            <a:hlinkClick r:id="" action="ppaction://media"/>
            <a:extLst>
              <a:ext uri="{FF2B5EF4-FFF2-40B4-BE49-F238E27FC236}">
                <a16:creationId xmlns:a16="http://schemas.microsoft.com/office/drawing/2014/main" id="{A5686917-1401-4625-95F0-CC437667F26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08788" y="341614"/>
            <a:ext cx="609600" cy="609600"/>
          </a:xfrm>
          <a:prstGeom prst="rect">
            <a:avLst/>
          </a:prstGeom>
        </p:spPr>
      </p:pic>
    </p:spTree>
    <p:extLst>
      <p:ext uri="{BB962C8B-B14F-4D97-AF65-F5344CB8AC3E}">
        <p14:creationId xmlns:p14="http://schemas.microsoft.com/office/powerpoint/2010/main" val="35723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44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276D361-0DAF-422E-BA63-A2A99BD6CF49}"/>
              </a:ext>
            </a:extLst>
          </p:cNvPr>
          <p:cNvSpPr txBox="1"/>
          <p:nvPr/>
        </p:nvSpPr>
        <p:spPr>
          <a:xfrm>
            <a:off x="965200" y="2120900"/>
            <a:ext cx="11226800" cy="1107996"/>
          </a:xfrm>
          <a:prstGeom prst="rect">
            <a:avLst/>
          </a:prstGeom>
          <a:noFill/>
        </p:spPr>
        <p:txBody>
          <a:bodyPr wrap="square" rtlCol="0">
            <a:spAutoFit/>
          </a:bodyPr>
          <a:lstStyle/>
          <a:p>
            <a:r>
              <a:rPr lang="en-GB" sz="6600" b="1">
                <a:solidFill>
                  <a:srgbClr val="0070C0"/>
                </a:solidFill>
                <a:latin typeface="Comic Sans MS" panose="030F0702030302020204" pitchFamily="66" charset="0"/>
              </a:rPr>
              <a:t>Is it similar for reading?</a:t>
            </a:r>
          </a:p>
        </p:txBody>
      </p:sp>
      <p:pic>
        <p:nvPicPr>
          <p:cNvPr id="3" name="10">
            <a:hlinkClick r:id="" action="ppaction://media"/>
            <a:extLst>
              <a:ext uri="{FF2B5EF4-FFF2-40B4-BE49-F238E27FC236}">
                <a16:creationId xmlns:a16="http://schemas.microsoft.com/office/drawing/2014/main" id="{EC76EFEE-9806-42BC-976A-F4BEED7DD66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07261" y="254391"/>
            <a:ext cx="609600" cy="609600"/>
          </a:xfrm>
          <a:prstGeom prst="rect">
            <a:avLst/>
          </a:prstGeom>
        </p:spPr>
      </p:pic>
    </p:spTree>
    <p:extLst>
      <p:ext uri="{BB962C8B-B14F-4D97-AF65-F5344CB8AC3E}">
        <p14:creationId xmlns:p14="http://schemas.microsoft.com/office/powerpoint/2010/main" val="527784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11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882C397-31C9-4385-9B4B-DA040CD1BD37}"/>
              </a:ext>
            </a:extLst>
          </p:cNvPr>
          <p:cNvSpPr txBox="1"/>
          <p:nvPr/>
        </p:nvSpPr>
        <p:spPr>
          <a:xfrm>
            <a:off x="1181100" y="965200"/>
            <a:ext cx="9588500" cy="523220"/>
          </a:xfrm>
          <a:prstGeom prst="rect">
            <a:avLst/>
          </a:prstGeom>
          <a:noFill/>
        </p:spPr>
        <p:txBody>
          <a:bodyPr wrap="square" rtlCol="0">
            <a:spAutoFit/>
          </a:bodyPr>
          <a:lstStyle/>
          <a:p>
            <a:r>
              <a:rPr lang="en-GB" sz="2800" b="1">
                <a:solidFill>
                  <a:srgbClr val="C00000"/>
                </a:solidFill>
                <a:latin typeface="Comic Sans MS" panose="030F0702030302020204" pitchFamily="66" charset="0"/>
              </a:rPr>
              <a:t>As adults, we have learned the skills needed to read</a:t>
            </a:r>
            <a:r>
              <a:rPr lang="en-GB"/>
              <a:t>.</a:t>
            </a:r>
          </a:p>
        </p:txBody>
      </p:sp>
      <p:sp>
        <p:nvSpPr>
          <p:cNvPr id="3" name="TextBox 2">
            <a:extLst>
              <a:ext uri="{FF2B5EF4-FFF2-40B4-BE49-F238E27FC236}">
                <a16:creationId xmlns:a16="http://schemas.microsoft.com/office/drawing/2014/main" id="{6C6C517B-9F6A-4536-808B-A9E7C686D927}"/>
              </a:ext>
            </a:extLst>
          </p:cNvPr>
          <p:cNvSpPr txBox="1"/>
          <p:nvPr/>
        </p:nvSpPr>
        <p:spPr>
          <a:xfrm>
            <a:off x="850900" y="1809571"/>
            <a:ext cx="9829800" cy="1200329"/>
          </a:xfrm>
          <a:prstGeom prst="rect">
            <a:avLst/>
          </a:prstGeom>
          <a:noFill/>
          <a:ln w="76200">
            <a:solidFill>
              <a:srgbClr val="C00000"/>
            </a:solidFill>
          </a:ln>
        </p:spPr>
        <p:txBody>
          <a:bodyPr wrap="square" rtlCol="0">
            <a:spAutoFit/>
          </a:bodyPr>
          <a:lstStyle/>
          <a:p>
            <a:pPr algn="ctr"/>
            <a:r>
              <a:rPr lang="en-GB" sz="3600" b="1">
                <a:solidFill>
                  <a:srgbClr val="0070C0"/>
                </a:solidFill>
                <a:latin typeface="Comic Sans MS" panose="030F0702030302020204" pitchFamily="66" charset="0"/>
              </a:rPr>
              <a:t>But let’s try forgetting how to read……..</a:t>
            </a:r>
          </a:p>
          <a:p>
            <a:pPr algn="ctr"/>
            <a:r>
              <a:rPr lang="en-GB" sz="3600" b="1">
                <a:solidFill>
                  <a:srgbClr val="0070C0"/>
                </a:solidFill>
                <a:latin typeface="Comic Sans MS" panose="030F0702030302020204" pitchFamily="66" charset="0"/>
              </a:rPr>
              <a:t>Not as easy as it seems!</a:t>
            </a:r>
          </a:p>
        </p:txBody>
      </p:sp>
      <p:sp>
        <p:nvSpPr>
          <p:cNvPr id="4" name="TextBox 3">
            <a:extLst>
              <a:ext uri="{FF2B5EF4-FFF2-40B4-BE49-F238E27FC236}">
                <a16:creationId xmlns:a16="http://schemas.microsoft.com/office/drawing/2014/main" id="{CFC63356-12CA-4099-8CAC-4CF71565FE61}"/>
              </a:ext>
            </a:extLst>
          </p:cNvPr>
          <p:cNvSpPr txBox="1"/>
          <p:nvPr/>
        </p:nvSpPr>
        <p:spPr>
          <a:xfrm>
            <a:off x="965200" y="3429000"/>
            <a:ext cx="9410700" cy="2862322"/>
          </a:xfrm>
          <a:prstGeom prst="rect">
            <a:avLst/>
          </a:prstGeom>
          <a:noFill/>
        </p:spPr>
        <p:txBody>
          <a:bodyPr wrap="square" rtlCol="0">
            <a:spAutoFit/>
          </a:bodyPr>
          <a:lstStyle/>
          <a:p>
            <a:r>
              <a:rPr lang="en-GB" sz="3600">
                <a:latin typeface="Comic Sans MS" panose="030F0702030302020204" pitchFamily="66" charset="0"/>
              </a:rPr>
              <a:t>Mo   </a:t>
            </a:r>
            <a:r>
              <a:rPr lang="en-GB" sz="3600" err="1">
                <a:latin typeface="Comic Sans MS" panose="030F0702030302020204" pitchFamily="66" charset="0"/>
              </a:rPr>
              <a:t>st</a:t>
            </a:r>
            <a:r>
              <a:rPr lang="en-GB" sz="3600">
                <a:latin typeface="Comic Sans MS" panose="030F0702030302020204" pitchFamily="66" charset="0"/>
              </a:rPr>
              <a:t>   pe   </a:t>
            </a:r>
            <a:r>
              <a:rPr lang="en-GB" sz="3600" err="1">
                <a:latin typeface="Comic Sans MS" panose="030F0702030302020204" pitchFamily="66" charset="0"/>
              </a:rPr>
              <a:t>ople</a:t>
            </a:r>
            <a:r>
              <a:rPr lang="en-GB" sz="3600">
                <a:latin typeface="Comic Sans MS" panose="030F0702030302020204" pitchFamily="66" charset="0"/>
              </a:rPr>
              <a:t>   c  an     rea   d    t  h  is.</a:t>
            </a:r>
          </a:p>
          <a:p>
            <a:endParaRPr lang="en-GB" sz="3600">
              <a:latin typeface="Comic Sans MS" panose="030F0702030302020204" pitchFamily="66" charset="0"/>
            </a:endParaRPr>
          </a:p>
          <a:p>
            <a:r>
              <a:rPr lang="en-GB" sz="3600">
                <a:latin typeface="Comic Sans MS" panose="030F0702030302020204" pitchFamily="66" charset="0"/>
              </a:rPr>
              <a:t>No  </a:t>
            </a:r>
            <a:r>
              <a:rPr lang="en-GB" sz="3600" err="1">
                <a:latin typeface="Comic Sans MS" panose="030F0702030302020204" pitchFamily="66" charset="0"/>
              </a:rPr>
              <a:t>rdo</a:t>
            </a:r>
            <a:r>
              <a:rPr lang="en-GB" sz="3600">
                <a:latin typeface="Comic Sans MS" panose="030F0702030302020204" pitchFamily="66" charset="0"/>
              </a:rPr>
              <a:t>   </a:t>
            </a:r>
            <a:r>
              <a:rPr lang="en-GB" sz="3600" err="1">
                <a:latin typeface="Comic Sans MS" panose="030F0702030302020204" pitchFamily="66" charset="0"/>
              </a:rPr>
              <a:t>est</a:t>
            </a:r>
            <a:r>
              <a:rPr lang="en-GB" sz="3600">
                <a:latin typeface="Comic Sans MS" panose="030F0702030302020204" pitchFamily="66" charset="0"/>
              </a:rPr>
              <a:t>   </a:t>
            </a:r>
            <a:r>
              <a:rPr lang="en-GB" sz="3600" err="1">
                <a:latin typeface="Comic Sans MS" panose="030F0702030302020204" pitchFamily="66" charset="0"/>
              </a:rPr>
              <a:t>hisg</a:t>
            </a:r>
            <a:r>
              <a:rPr lang="en-GB" sz="3600">
                <a:latin typeface="Comic Sans MS" panose="030F0702030302020204" pitchFamily="66" charset="0"/>
              </a:rPr>
              <a:t>  </a:t>
            </a:r>
            <a:r>
              <a:rPr lang="en-GB" sz="3600" err="1">
                <a:latin typeface="Comic Sans MS" panose="030F0702030302020204" pitchFamily="66" charset="0"/>
              </a:rPr>
              <a:t>ive</a:t>
            </a:r>
            <a:r>
              <a:rPr lang="en-GB" sz="3600">
                <a:latin typeface="Comic Sans MS" panose="030F0702030302020204" pitchFamily="66" charset="0"/>
              </a:rPr>
              <a:t>  ma  </a:t>
            </a:r>
            <a:r>
              <a:rPr lang="en-GB" sz="3600" err="1">
                <a:latin typeface="Comic Sans MS" panose="030F0702030302020204" pitchFamily="66" charset="0"/>
              </a:rPr>
              <a:t>nypr</a:t>
            </a:r>
            <a:r>
              <a:rPr lang="en-GB" sz="3600">
                <a:latin typeface="Comic Sans MS" panose="030F0702030302020204" pitchFamily="66" charset="0"/>
              </a:rPr>
              <a:t>  </a:t>
            </a:r>
            <a:r>
              <a:rPr lang="en-GB" sz="3600" err="1">
                <a:latin typeface="Comic Sans MS" panose="030F0702030302020204" pitchFamily="66" charset="0"/>
              </a:rPr>
              <a:t>obl</a:t>
            </a:r>
            <a:r>
              <a:rPr lang="en-GB" sz="3600">
                <a:latin typeface="Comic Sans MS" panose="030F0702030302020204" pitchFamily="66" charset="0"/>
              </a:rPr>
              <a:t>  ems.</a:t>
            </a:r>
          </a:p>
          <a:p>
            <a:endParaRPr lang="en-GB" sz="3600">
              <a:latin typeface="Comic Sans MS" panose="030F0702030302020204" pitchFamily="66" charset="0"/>
            </a:endParaRPr>
          </a:p>
          <a:p>
            <a:r>
              <a:rPr lang="en-GB" sz="3600" err="1">
                <a:latin typeface="Comic Sans MS" panose="030F0702030302020204" pitchFamily="66" charset="0"/>
              </a:rPr>
              <a:t>Xvxn</a:t>
            </a:r>
            <a:r>
              <a:rPr lang="en-GB" sz="3600">
                <a:latin typeface="Comic Sans MS" panose="030F0702030302020204" pitchFamily="66" charset="0"/>
              </a:rPr>
              <a:t>  </a:t>
            </a:r>
            <a:r>
              <a:rPr lang="en-GB" sz="3600" err="1">
                <a:latin typeface="Comic Sans MS" panose="030F0702030302020204" pitchFamily="66" charset="0"/>
              </a:rPr>
              <a:t>xf</a:t>
            </a:r>
            <a:r>
              <a:rPr lang="en-GB" sz="3600">
                <a:latin typeface="Comic Sans MS" panose="030F0702030302020204" pitchFamily="66" charset="0"/>
              </a:rPr>
              <a:t>   </a:t>
            </a:r>
            <a:r>
              <a:rPr lang="en-GB" sz="3600" err="1">
                <a:latin typeface="Comic Sans MS" panose="030F0702030302020204" pitchFamily="66" charset="0"/>
              </a:rPr>
              <a:t>yxx</a:t>
            </a:r>
            <a:r>
              <a:rPr lang="en-GB" sz="3600">
                <a:latin typeface="Comic Sans MS" panose="030F0702030302020204" pitchFamily="66" charset="0"/>
              </a:rPr>
              <a:t>   </a:t>
            </a:r>
            <a:r>
              <a:rPr lang="en-GB" sz="3600" err="1">
                <a:latin typeface="Comic Sans MS" panose="030F0702030302020204" pitchFamily="66" charset="0"/>
              </a:rPr>
              <a:t>txkx</a:t>
            </a:r>
            <a:r>
              <a:rPr lang="en-GB" sz="3600">
                <a:latin typeface="Comic Sans MS" panose="030F0702030302020204" pitchFamily="66" charset="0"/>
              </a:rPr>
              <a:t>    </a:t>
            </a:r>
            <a:r>
              <a:rPr lang="en-GB" sz="3600" err="1">
                <a:latin typeface="Comic Sans MS" panose="030F0702030302020204" pitchFamily="66" charset="0"/>
              </a:rPr>
              <a:t>xxt</a:t>
            </a:r>
            <a:r>
              <a:rPr lang="en-GB" sz="3600">
                <a:latin typeface="Comic Sans MS" panose="030F0702030302020204" pitchFamily="66" charset="0"/>
              </a:rPr>
              <a:t>    </a:t>
            </a:r>
            <a:r>
              <a:rPr lang="en-GB" sz="3600" err="1">
                <a:latin typeface="Comic Sans MS" panose="030F0702030302020204" pitchFamily="66" charset="0"/>
              </a:rPr>
              <a:t>lxttxrs</a:t>
            </a:r>
            <a:r>
              <a:rPr lang="en-GB" sz="3600">
                <a:latin typeface="Comic Sans MS" panose="030F0702030302020204" pitchFamily="66" charset="0"/>
              </a:rPr>
              <a:t>.</a:t>
            </a:r>
          </a:p>
        </p:txBody>
      </p:sp>
      <p:pic>
        <p:nvPicPr>
          <p:cNvPr id="5" name="11">
            <a:hlinkClick r:id="" action="ppaction://media"/>
            <a:extLst>
              <a:ext uri="{FF2B5EF4-FFF2-40B4-BE49-F238E27FC236}">
                <a16:creationId xmlns:a16="http://schemas.microsoft.com/office/drawing/2014/main" id="{45875C83-7786-4D92-B299-3DDBB67A677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65058" y="254391"/>
            <a:ext cx="609600" cy="609600"/>
          </a:xfrm>
          <a:prstGeom prst="rect">
            <a:avLst/>
          </a:prstGeom>
        </p:spPr>
      </p:pic>
    </p:spTree>
    <p:extLst>
      <p:ext uri="{BB962C8B-B14F-4D97-AF65-F5344CB8AC3E}">
        <p14:creationId xmlns:p14="http://schemas.microsoft.com/office/powerpoint/2010/main" val="3016437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424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9781414-E705-435B-86EC-CA9CA6E4C0BF}"/>
              </a:ext>
            </a:extLst>
          </p:cNvPr>
          <p:cNvSpPr txBox="1"/>
          <p:nvPr/>
        </p:nvSpPr>
        <p:spPr>
          <a:xfrm>
            <a:off x="1485900" y="723900"/>
            <a:ext cx="10871200" cy="1107996"/>
          </a:xfrm>
          <a:prstGeom prst="rect">
            <a:avLst/>
          </a:prstGeom>
          <a:noFill/>
        </p:spPr>
        <p:txBody>
          <a:bodyPr wrap="square" rtlCol="0">
            <a:spAutoFit/>
          </a:bodyPr>
          <a:lstStyle/>
          <a:p>
            <a:r>
              <a:rPr lang="en-GB" sz="6600" b="1">
                <a:solidFill>
                  <a:srgbClr val="0070C0"/>
                </a:solidFill>
                <a:latin typeface="Comic Sans MS" panose="030F0702030302020204" pitchFamily="66" charset="0"/>
              </a:rPr>
              <a:t>Now try reading this!</a:t>
            </a:r>
          </a:p>
        </p:txBody>
      </p:sp>
      <p:sp>
        <p:nvSpPr>
          <p:cNvPr id="3" name="TextBox 2">
            <a:extLst>
              <a:ext uri="{FF2B5EF4-FFF2-40B4-BE49-F238E27FC236}">
                <a16:creationId xmlns:a16="http://schemas.microsoft.com/office/drawing/2014/main" id="{B3EA754A-7C36-4D17-A2E2-0D61AA7CD454}"/>
              </a:ext>
            </a:extLst>
          </p:cNvPr>
          <p:cNvSpPr txBox="1"/>
          <p:nvPr/>
        </p:nvSpPr>
        <p:spPr>
          <a:xfrm>
            <a:off x="939800" y="2374900"/>
            <a:ext cx="9994900" cy="1938992"/>
          </a:xfrm>
          <a:prstGeom prst="rect">
            <a:avLst/>
          </a:prstGeom>
          <a:noFill/>
        </p:spPr>
        <p:txBody>
          <a:bodyPr wrap="square" rtlCol="0">
            <a:spAutoFit/>
          </a:bodyPr>
          <a:lstStyle/>
          <a:p>
            <a:r>
              <a:rPr lang="en-GB" sz="4000" b="1">
                <a:latin typeface="Comic Sans MS" panose="030F0702030302020204" pitchFamily="66" charset="0"/>
              </a:rPr>
              <a:t>&amp;%*    &amp;~#£     #$     *</a:t>
            </a:r>
            <a:r>
              <a:rPr lang="en-GB" sz="4000" b="1" err="1">
                <a:latin typeface="Comic Sans MS" panose="030F0702030302020204" pitchFamily="66" charset="0"/>
              </a:rPr>
              <a:t>ou</a:t>
            </a:r>
            <a:r>
              <a:rPr lang="en-GB" sz="4000" b="1">
                <a:latin typeface="Comic Sans MS" panose="030F0702030302020204" pitchFamily="66" charset="0"/>
              </a:rPr>
              <a:t>    &amp;~#</a:t>
            </a:r>
            <a:r>
              <a:rPr lang="en-GB" sz="4000" b="1" err="1">
                <a:latin typeface="Comic Sans MS" panose="030F0702030302020204" pitchFamily="66" charset="0"/>
              </a:rPr>
              <a:t>nk</a:t>
            </a:r>
            <a:r>
              <a:rPr lang="en-GB" sz="4000" b="1">
                <a:latin typeface="Comic Sans MS" panose="030F0702030302020204" pitchFamily="66" charset="0"/>
              </a:rPr>
              <a:t>     </a:t>
            </a:r>
          </a:p>
          <a:p>
            <a:endParaRPr lang="en-GB" sz="4000" b="1">
              <a:latin typeface="Comic Sans MS" panose="030F0702030302020204" pitchFamily="66" charset="0"/>
            </a:endParaRPr>
          </a:p>
          <a:p>
            <a:r>
              <a:rPr lang="en-GB" sz="4000" b="1">
                <a:latin typeface="Comic Sans MS" panose="030F0702030302020204" pitchFamily="66" charset="0"/>
              </a:rPr>
              <a:t>%&gt;</a:t>
            </a:r>
            <a:r>
              <a:rPr lang="en-GB" sz="4000" b="1" err="1">
                <a:latin typeface="Comic Sans MS" panose="030F0702030302020204" pitchFamily="66" charset="0"/>
              </a:rPr>
              <a:t>ad#ng</a:t>
            </a:r>
            <a:r>
              <a:rPr lang="en-GB" sz="4000" b="1">
                <a:latin typeface="Comic Sans MS" panose="030F0702030302020204" pitchFamily="66" charset="0"/>
              </a:rPr>
              <a:t>       #£      &gt;a£*</a:t>
            </a:r>
          </a:p>
        </p:txBody>
      </p:sp>
      <p:pic>
        <p:nvPicPr>
          <p:cNvPr id="4" name="12">
            <a:hlinkClick r:id="" action="ppaction://media"/>
            <a:extLst>
              <a:ext uri="{FF2B5EF4-FFF2-40B4-BE49-F238E27FC236}">
                <a16:creationId xmlns:a16="http://schemas.microsoft.com/office/drawing/2014/main" id="{99AA7C26-0ACA-4F7B-BA9C-6F08187D1CF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91667" y="419100"/>
            <a:ext cx="609600" cy="609600"/>
          </a:xfrm>
          <a:prstGeom prst="rect">
            <a:avLst/>
          </a:prstGeom>
        </p:spPr>
      </p:pic>
    </p:spTree>
    <p:extLst>
      <p:ext uri="{BB962C8B-B14F-4D97-AF65-F5344CB8AC3E}">
        <p14:creationId xmlns:p14="http://schemas.microsoft.com/office/powerpoint/2010/main" val="4251004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81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59A7E5D-767E-438F-8F1D-1C8DCAC09BDA}"/>
              </a:ext>
            </a:extLst>
          </p:cNvPr>
          <p:cNvSpPr txBox="1"/>
          <p:nvPr/>
        </p:nvSpPr>
        <p:spPr>
          <a:xfrm>
            <a:off x="1028700" y="2140048"/>
            <a:ext cx="10134600" cy="4154984"/>
          </a:xfrm>
          <a:prstGeom prst="rect">
            <a:avLst/>
          </a:prstGeom>
          <a:noFill/>
        </p:spPr>
        <p:txBody>
          <a:bodyPr wrap="square" rtlCol="0">
            <a:spAutoFit/>
          </a:bodyPr>
          <a:lstStyle/>
          <a:p>
            <a:r>
              <a:rPr lang="en-GB" sz="6600" b="1" err="1">
                <a:solidFill>
                  <a:srgbClr val="0070C0"/>
                </a:solidFill>
              </a:rPr>
              <a:t>ithinklearningtoreadneedsustolearnlotsofnewskillsthink</a:t>
            </a:r>
            <a:endParaRPr lang="en-GB" sz="6600" b="1">
              <a:solidFill>
                <a:srgbClr val="0070C0"/>
              </a:solidFill>
            </a:endParaRPr>
          </a:p>
          <a:p>
            <a:r>
              <a:rPr lang="en-GB" sz="6600" b="1" err="1">
                <a:solidFill>
                  <a:srgbClr val="0070C0"/>
                </a:solidFill>
              </a:rPr>
              <a:t>howdifficultlearningalltheseskillsmustbeforyourchild</a:t>
            </a:r>
            <a:endParaRPr lang="en-GB" sz="6600" b="1">
              <a:solidFill>
                <a:srgbClr val="0070C0"/>
              </a:solidFill>
            </a:endParaRPr>
          </a:p>
        </p:txBody>
      </p:sp>
      <p:pic>
        <p:nvPicPr>
          <p:cNvPr id="3" name="13">
            <a:hlinkClick r:id="" action="ppaction://media"/>
            <a:extLst>
              <a:ext uri="{FF2B5EF4-FFF2-40B4-BE49-F238E27FC236}">
                <a16:creationId xmlns:a16="http://schemas.microsoft.com/office/drawing/2014/main" id="{CEF75855-9E02-4B49-B691-60F5B4DBA98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071860" y="419100"/>
            <a:ext cx="609600" cy="609600"/>
          </a:xfrm>
          <a:prstGeom prst="rect">
            <a:avLst/>
          </a:prstGeom>
        </p:spPr>
      </p:pic>
    </p:spTree>
    <p:extLst>
      <p:ext uri="{BB962C8B-B14F-4D97-AF65-F5344CB8AC3E}">
        <p14:creationId xmlns:p14="http://schemas.microsoft.com/office/powerpoint/2010/main" val="3205850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17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95B90F9-31C3-4E5A-BE89-4E7D85FD2400}"/>
              </a:ext>
            </a:extLst>
          </p:cNvPr>
          <p:cNvSpPr txBox="1"/>
          <p:nvPr/>
        </p:nvSpPr>
        <p:spPr>
          <a:xfrm>
            <a:off x="1104900" y="3056792"/>
            <a:ext cx="9982200" cy="1754326"/>
          </a:xfrm>
          <a:prstGeom prst="rect">
            <a:avLst/>
          </a:prstGeom>
          <a:noFill/>
        </p:spPr>
        <p:txBody>
          <a:bodyPr wrap="square" rtlCol="0">
            <a:spAutoFit/>
          </a:bodyPr>
          <a:lstStyle/>
          <a:p>
            <a:pPr algn="ctr"/>
            <a:r>
              <a:rPr lang="en-GB" sz="3600" b="1" dirty="0">
                <a:solidFill>
                  <a:srgbClr val="0070C0"/>
                </a:solidFill>
                <a:latin typeface="Comic Sans MS" panose="030F0702030302020204" pitchFamily="66" charset="0"/>
              </a:rPr>
              <a:t>So…….how can you help your child master all the skills they need to read, write, listen and talk?</a:t>
            </a:r>
          </a:p>
        </p:txBody>
      </p:sp>
      <p:pic>
        <p:nvPicPr>
          <p:cNvPr id="3" name="14">
            <a:hlinkClick r:id="" action="ppaction://media"/>
            <a:extLst>
              <a:ext uri="{FF2B5EF4-FFF2-40B4-BE49-F238E27FC236}">
                <a16:creationId xmlns:a16="http://schemas.microsoft.com/office/drawing/2014/main" id="{7043E8F0-604C-4BA8-87A1-369C800BE65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93194" y="266700"/>
            <a:ext cx="609600" cy="609600"/>
          </a:xfrm>
          <a:prstGeom prst="rect">
            <a:avLst/>
          </a:prstGeom>
        </p:spPr>
      </p:pic>
    </p:spTree>
    <p:extLst>
      <p:ext uri="{BB962C8B-B14F-4D97-AF65-F5344CB8AC3E}">
        <p14:creationId xmlns:p14="http://schemas.microsoft.com/office/powerpoint/2010/main" val="3997735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13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DFEDA0D-4FB1-49C8-A8E5-A7EF7B885DD1}"/>
              </a:ext>
            </a:extLst>
          </p:cNvPr>
          <p:cNvSpPr txBox="1"/>
          <p:nvPr/>
        </p:nvSpPr>
        <p:spPr>
          <a:xfrm>
            <a:off x="1104900" y="635000"/>
            <a:ext cx="10388600" cy="1107996"/>
          </a:xfrm>
          <a:prstGeom prst="rect">
            <a:avLst/>
          </a:prstGeom>
          <a:noFill/>
        </p:spPr>
        <p:txBody>
          <a:bodyPr wrap="square" rtlCol="0">
            <a:spAutoFit/>
          </a:bodyPr>
          <a:lstStyle/>
          <a:p>
            <a:r>
              <a:rPr lang="en-GB" sz="6600" b="1">
                <a:solidFill>
                  <a:srgbClr val="0070C0"/>
                </a:solidFill>
                <a:latin typeface="Comic Sans MS" panose="030F0702030302020204" pitchFamily="66" charset="0"/>
              </a:rPr>
              <a:t>Phonological Awareness</a:t>
            </a:r>
          </a:p>
        </p:txBody>
      </p:sp>
      <p:sp>
        <p:nvSpPr>
          <p:cNvPr id="3" name="TextBox 2">
            <a:extLst>
              <a:ext uri="{FF2B5EF4-FFF2-40B4-BE49-F238E27FC236}">
                <a16:creationId xmlns:a16="http://schemas.microsoft.com/office/drawing/2014/main" id="{9BBA72CB-C48A-4158-81A3-FBA6F719692B}"/>
              </a:ext>
            </a:extLst>
          </p:cNvPr>
          <p:cNvSpPr txBox="1"/>
          <p:nvPr/>
        </p:nvSpPr>
        <p:spPr>
          <a:xfrm>
            <a:off x="812800" y="2108200"/>
            <a:ext cx="10388600" cy="4401205"/>
          </a:xfrm>
          <a:prstGeom prst="rect">
            <a:avLst/>
          </a:prstGeom>
          <a:noFill/>
          <a:ln w="76200">
            <a:solidFill>
              <a:srgbClr val="00B0F0"/>
            </a:solidFill>
          </a:ln>
        </p:spPr>
        <p:txBody>
          <a:bodyPr wrap="square" rtlCol="0">
            <a:spAutoFit/>
          </a:bodyPr>
          <a:lstStyle/>
          <a:p>
            <a:r>
              <a:rPr lang="en-GB" sz="2800" b="1">
                <a:solidFill>
                  <a:srgbClr val="C00000"/>
                </a:solidFill>
                <a:latin typeface="Comic Sans MS" panose="030F0702030302020204" pitchFamily="66" charset="0"/>
              </a:rPr>
              <a:t>Children need to develop phonological awareness skills to help them read and spell.</a:t>
            </a:r>
          </a:p>
          <a:p>
            <a:endParaRPr lang="en-GB" sz="2800" b="1">
              <a:solidFill>
                <a:srgbClr val="C00000"/>
              </a:solidFill>
              <a:latin typeface="Comic Sans MS" panose="030F0702030302020204" pitchFamily="66" charset="0"/>
            </a:endParaRPr>
          </a:p>
          <a:p>
            <a:r>
              <a:rPr lang="en-GB" sz="2800" b="1">
                <a:solidFill>
                  <a:srgbClr val="0070C0"/>
                </a:solidFill>
                <a:latin typeface="Comic Sans MS" panose="030F0702030302020204" pitchFamily="66" charset="0"/>
              </a:rPr>
              <a:t>It focuses on developing a number of skills where your child will be encouraged to-</a:t>
            </a:r>
          </a:p>
          <a:p>
            <a:endParaRPr lang="en-GB" sz="2800" b="1">
              <a:solidFill>
                <a:srgbClr val="C00000"/>
              </a:solidFill>
              <a:latin typeface="Comic Sans MS" panose="030F0702030302020204" pitchFamily="66" charset="0"/>
            </a:endParaRPr>
          </a:p>
          <a:p>
            <a:pPr marL="285750" indent="-285750">
              <a:buFont typeface="Wingdings" panose="05000000000000000000" pitchFamily="2" charset="2"/>
              <a:buChar char="Ø"/>
            </a:pPr>
            <a:r>
              <a:rPr lang="en-GB" sz="2800" b="1">
                <a:solidFill>
                  <a:srgbClr val="C00000"/>
                </a:solidFill>
                <a:latin typeface="Comic Sans MS" panose="030F0702030302020204" pitchFamily="66" charset="0"/>
              </a:rPr>
              <a:t>Listen to and follow instructions</a:t>
            </a:r>
          </a:p>
          <a:p>
            <a:pPr marL="285750" indent="-285750">
              <a:buFont typeface="Wingdings" panose="05000000000000000000" pitchFamily="2" charset="2"/>
              <a:buChar char="Ø"/>
            </a:pPr>
            <a:r>
              <a:rPr lang="en-GB" sz="2800" b="1">
                <a:solidFill>
                  <a:srgbClr val="C00000"/>
                </a:solidFill>
                <a:latin typeface="Comic Sans MS" panose="030F0702030302020204" pitchFamily="66" charset="0"/>
              </a:rPr>
              <a:t>Hear and produce rhyme</a:t>
            </a:r>
          </a:p>
          <a:p>
            <a:pPr marL="285750" indent="-285750">
              <a:buFont typeface="Wingdings" panose="05000000000000000000" pitchFamily="2" charset="2"/>
              <a:buChar char="Ø"/>
            </a:pPr>
            <a:r>
              <a:rPr lang="en-GB" sz="2800" b="1">
                <a:solidFill>
                  <a:srgbClr val="C00000"/>
                </a:solidFill>
                <a:latin typeface="Comic Sans MS" panose="030F0702030302020204" pitchFamily="66" charset="0"/>
              </a:rPr>
              <a:t>Become aware of syllables within words</a:t>
            </a:r>
          </a:p>
          <a:p>
            <a:pPr marL="285750" indent="-285750">
              <a:buFont typeface="Wingdings" panose="05000000000000000000" pitchFamily="2" charset="2"/>
              <a:buChar char="Ø"/>
            </a:pPr>
            <a:r>
              <a:rPr lang="en-GB" sz="2800" b="1">
                <a:solidFill>
                  <a:srgbClr val="C00000"/>
                </a:solidFill>
                <a:latin typeface="Comic Sans MS" panose="030F0702030302020204" pitchFamily="66" charset="0"/>
              </a:rPr>
              <a:t>Identify sounds within words.</a:t>
            </a:r>
          </a:p>
        </p:txBody>
      </p:sp>
      <p:pic>
        <p:nvPicPr>
          <p:cNvPr id="4" name="15">
            <a:hlinkClick r:id="" action="ppaction://media"/>
            <a:extLst>
              <a:ext uri="{FF2B5EF4-FFF2-40B4-BE49-F238E27FC236}">
                <a16:creationId xmlns:a16="http://schemas.microsoft.com/office/drawing/2014/main" id="{2874152F-5970-4B49-BA73-44F75729E60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19803" y="330200"/>
            <a:ext cx="609600" cy="609600"/>
          </a:xfrm>
          <a:prstGeom prst="rect">
            <a:avLst/>
          </a:prstGeom>
        </p:spPr>
      </p:pic>
    </p:spTree>
    <p:extLst>
      <p:ext uri="{BB962C8B-B14F-4D97-AF65-F5344CB8AC3E}">
        <p14:creationId xmlns:p14="http://schemas.microsoft.com/office/powerpoint/2010/main" val="3492729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85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F86A3A8-DA80-4444-AD81-63AE912B5379}"/>
              </a:ext>
            </a:extLst>
          </p:cNvPr>
          <p:cNvSpPr txBox="1"/>
          <p:nvPr/>
        </p:nvSpPr>
        <p:spPr>
          <a:xfrm>
            <a:off x="2144486" y="1036559"/>
            <a:ext cx="7903028" cy="769441"/>
          </a:xfrm>
          <a:prstGeom prst="rect">
            <a:avLst/>
          </a:prstGeom>
          <a:noFill/>
        </p:spPr>
        <p:txBody>
          <a:bodyPr wrap="square" rtlCol="0">
            <a:spAutoFit/>
          </a:bodyPr>
          <a:lstStyle/>
          <a:p>
            <a:r>
              <a:rPr lang="en-GB" sz="4400" b="1">
                <a:solidFill>
                  <a:srgbClr val="0070C0"/>
                </a:solidFill>
                <a:latin typeface="Comic Sans MS" panose="030F0702030302020204" pitchFamily="66" charset="0"/>
              </a:rPr>
              <a:t>Ways you can help at home</a:t>
            </a:r>
          </a:p>
        </p:txBody>
      </p:sp>
      <p:sp>
        <p:nvSpPr>
          <p:cNvPr id="3" name="TextBox 2">
            <a:extLst>
              <a:ext uri="{FF2B5EF4-FFF2-40B4-BE49-F238E27FC236}">
                <a16:creationId xmlns:a16="http://schemas.microsoft.com/office/drawing/2014/main" id="{2BE92021-8B84-457D-BB91-3B45DF6CC4F0}"/>
              </a:ext>
            </a:extLst>
          </p:cNvPr>
          <p:cNvSpPr txBox="1"/>
          <p:nvPr/>
        </p:nvSpPr>
        <p:spPr>
          <a:xfrm>
            <a:off x="2030186" y="215435"/>
            <a:ext cx="8605157" cy="923330"/>
          </a:xfrm>
          <a:prstGeom prst="rect">
            <a:avLst/>
          </a:prstGeom>
          <a:noFill/>
        </p:spPr>
        <p:txBody>
          <a:bodyPr wrap="square" rtlCol="0">
            <a:spAutoFit/>
          </a:bodyPr>
          <a:lstStyle/>
          <a:p>
            <a:r>
              <a:rPr lang="en-GB" sz="5400" b="1">
                <a:solidFill>
                  <a:srgbClr val="0070C0"/>
                </a:solidFill>
                <a:latin typeface="Comic Sans MS" panose="030F0702030302020204" pitchFamily="66" charset="0"/>
              </a:rPr>
              <a:t>Phonological Awareness-</a:t>
            </a:r>
          </a:p>
        </p:txBody>
      </p:sp>
      <p:sp>
        <p:nvSpPr>
          <p:cNvPr id="4" name="TextBox 3">
            <a:extLst>
              <a:ext uri="{FF2B5EF4-FFF2-40B4-BE49-F238E27FC236}">
                <a16:creationId xmlns:a16="http://schemas.microsoft.com/office/drawing/2014/main" id="{BA72AFDD-9ED0-4441-A622-43AF2A47A7BC}"/>
              </a:ext>
            </a:extLst>
          </p:cNvPr>
          <p:cNvSpPr txBox="1"/>
          <p:nvPr/>
        </p:nvSpPr>
        <p:spPr>
          <a:xfrm>
            <a:off x="332383" y="1688077"/>
            <a:ext cx="8394022" cy="4985980"/>
          </a:xfrm>
          <a:prstGeom prst="rect">
            <a:avLst/>
          </a:prstGeom>
          <a:noFill/>
        </p:spPr>
        <p:txBody>
          <a:bodyPr wrap="square" rtlCol="0">
            <a:spAutoFit/>
          </a:bodyPr>
          <a:lstStyle/>
          <a:p>
            <a:pPr marL="285750" indent="-285750">
              <a:buFont typeface="Wingdings" panose="05000000000000000000" pitchFamily="2" charset="2"/>
              <a:buChar char="Ø"/>
            </a:pPr>
            <a:r>
              <a:rPr lang="en-GB" sz="2000">
                <a:latin typeface="Comic Sans MS" panose="030F0702030302020204" pitchFamily="66" charset="0"/>
              </a:rPr>
              <a:t>Sharing nursery rhymes</a:t>
            </a:r>
          </a:p>
          <a:p>
            <a:pPr marL="285750" indent="-285750">
              <a:buFont typeface="Wingdings" panose="05000000000000000000" pitchFamily="2" charset="2"/>
              <a:buChar char="Ø"/>
            </a:pPr>
            <a:r>
              <a:rPr lang="en-GB" sz="2000">
                <a:latin typeface="Comic Sans MS" panose="030F0702030302020204" pitchFamily="66" charset="0"/>
              </a:rPr>
              <a:t>Reading rhyming books e.g. The Gruffalo, Hairy </a:t>
            </a:r>
            <a:r>
              <a:rPr lang="en-GB" sz="2000" err="1">
                <a:latin typeface="Comic Sans MS" panose="030F0702030302020204" pitchFamily="66" charset="0"/>
              </a:rPr>
              <a:t>MacLary</a:t>
            </a:r>
            <a:r>
              <a:rPr lang="en-GB" sz="2000">
                <a:latin typeface="Comic Sans MS" panose="030F0702030302020204" pitchFamily="66" charset="0"/>
              </a:rPr>
              <a:t>, Room on the Broom</a:t>
            </a:r>
          </a:p>
          <a:p>
            <a:pPr marL="285750" indent="-285750">
              <a:buFont typeface="Wingdings" panose="05000000000000000000" pitchFamily="2" charset="2"/>
              <a:buChar char="Ø"/>
            </a:pPr>
            <a:r>
              <a:rPr lang="en-GB" sz="2000">
                <a:latin typeface="Comic Sans MS" panose="030F0702030302020204" pitchFamily="66" charset="0"/>
              </a:rPr>
              <a:t>Making up rhymes together e.g. Humpty Dumpty drove a fast car, Humpty Dumpty got stuck in the tar! All the King’s horses and all the King’s men, Pushed him until he was free again!</a:t>
            </a:r>
          </a:p>
          <a:p>
            <a:pPr marL="285750" indent="-285750">
              <a:buFont typeface="Wingdings" panose="05000000000000000000" pitchFamily="2" charset="2"/>
              <a:buChar char="Ø"/>
            </a:pPr>
            <a:r>
              <a:rPr lang="en-GB" sz="2000">
                <a:latin typeface="Comic Sans MS" panose="030F0702030302020204" pitchFamily="66" charset="0"/>
              </a:rPr>
              <a:t>Supporting your child to create their own rhyming words (even nonsense words!) e.g. I spy with my little eye something that rhymes with bar- car, jar, star, lar, var…..</a:t>
            </a:r>
          </a:p>
          <a:p>
            <a:pPr marL="285750" indent="-285750">
              <a:buFont typeface="Wingdings" panose="05000000000000000000" pitchFamily="2" charset="2"/>
              <a:buChar char="Ø"/>
            </a:pPr>
            <a:r>
              <a:rPr lang="en-GB" sz="2000">
                <a:latin typeface="Comic Sans MS" panose="030F0702030302020204" pitchFamily="66" charset="0"/>
              </a:rPr>
              <a:t>Talk like a robot! E.g. Can you guess my word?- com-</a:t>
            </a:r>
            <a:r>
              <a:rPr lang="en-GB" sz="2000" err="1">
                <a:latin typeface="Comic Sans MS" panose="030F0702030302020204" pitchFamily="66" charset="0"/>
              </a:rPr>
              <a:t>pu</a:t>
            </a:r>
            <a:r>
              <a:rPr lang="en-GB" sz="2000">
                <a:latin typeface="Comic Sans MS" panose="030F0702030302020204" pitchFamily="66" charset="0"/>
              </a:rPr>
              <a:t>-</a:t>
            </a:r>
            <a:r>
              <a:rPr lang="en-GB" sz="2000" err="1">
                <a:latin typeface="Comic Sans MS" panose="030F0702030302020204" pitchFamily="66" charset="0"/>
              </a:rPr>
              <a:t>ter</a:t>
            </a:r>
            <a:r>
              <a:rPr lang="en-GB" sz="2000">
                <a:latin typeface="Comic Sans MS" panose="030F0702030302020204" pitchFamily="66" charset="0"/>
              </a:rPr>
              <a:t>= computer; butt-</a:t>
            </a:r>
            <a:r>
              <a:rPr lang="en-GB" sz="2000" err="1">
                <a:latin typeface="Comic Sans MS" panose="030F0702030302020204" pitchFamily="66" charset="0"/>
              </a:rPr>
              <a:t>er</a:t>
            </a:r>
            <a:r>
              <a:rPr lang="en-GB" sz="2000">
                <a:latin typeface="Comic Sans MS" panose="030F0702030302020204" pitchFamily="66" charset="0"/>
              </a:rPr>
              <a:t>-fly= butterfly. Now get your child to be the robot for you to guess the word!</a:t>
            </a:r>
          </a:p>
          <a:p>
            <a:pPr marL="285750" indent="-285750">
              <a:buFont typeface="Wingdings" panose="05000000000000000000" pitchFamily="2" charset="2"/>
              <a:buChar char="Ø"/>
            </a:pPr>
            <a:r>
              <a:rPr lang="en-GB" sz="2000">
                <a:latin typeface="Comic Sans MS" panose="030F0702030302020204" pitchFamily="66" charset="0"/>
              </a:rPr>
              <a:t>Odd one out- place 3 objects in front of your child e.g. banana, boat, sock. Say each word- which one is the out one out?- sock- the other 2 start with b</a:t>
            </a:r>
          </a:p>
          <a:p>
            <a:endParaRPr lang="en-GB"/>
          </a:p>
        </p:txBody>
      </p:sp>
      <p:pic>
        <p:nvPicPr>
          <p:cNvPr id="6" name="Picture 5" descr="A close up of a sign&#10;&#10;Description automatically generated">
            <a:extLst>
              <a:ext uri="{FF2B5EF4-FFF2-40B4-BE49-F238E27FC236}">
                <a16:creationId xmlns:a16="http://schemas.microsoft.com/office/drawing/2014/main" id="{1AFF4570-96E9-4FF0-B37B-05EBDFDA740F}"/>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rot="592587">
            <a:off x="8480908" y="3352282"/>
            <a:ext cx="3133212" cy="1969523"/>
          </a:xfrm>
          <a:prstGeom prst="rect">
            <a:avLst/>
          </a:prstGeom>
        </p:spPr>
      </p:pic>
      <p:pic>
        <p:nvPicPr>
          <p:cNvPr id="5" name="16">
            <a:hlinkClick r:id="" action="ppaction://media"/>
            <a:extLst>
              <a:ext uri="{FF2B5EF4-FFF2-40B4-BE49-F238E27FC236}">
                <a16:creationId xmlns:a16="http://schemas.microsoft.com/office/drawing/2014/main" id="{2B8584A6-5D78-44F1-BC26-819181C7D8B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50214" y="215435"/>
            <a:ext cx="609600" cy="609600"/>
          </a:xfrm>
          <a:prstGeom prst="rect">
            <a:avLst/>
          </a:prstGeom>
        </p:spPr>
      </p:pic>
    </p:spTree>
    <p:extLst>
      <p:ext uri="{BB962C8B-B14F-4D97-AF65-F5344CB8AC3E}">
        <p14:creationId xmlns:p14="http://schemas.microsoft.com/office/powerpoint/2010/main" val="854690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619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07C921B-4770-458C-9320-A64B477217BE}"/>
              </a:ext>
            </a:extLst>
          </p:cNvPr>
          <p:cNvSpPr txBox="1"/>
          <p:nvPr/>
        </p:nvSpPr>
        <p:spPr>
          <a:xfrm>
            <a:off x="2659626" y="152399"/>
            <a:ext cx="7499554" cy="110799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6600" b="1">
                <a:solidFill>
                  <a:srgbClr val="0070C0"/>
                </a:solidFill>
                <a:latin typeface="Comic Sans MS"/>
              </a:rPr>
              <a:t>Concept of Print</a:t>
            </a:r>
          </a:p>
        </p:txBody>
      </p:sp>
      <p:sp>
        <p:nvSpPr>
          <p:cNvPr id="3" name="TextBox 2">
            <a:extLst>
              <a:ext uri="{FF2B5EF4-FFF2-40B4-BE49-F238E27FC236}">
                <a16:creationId xmlns:a16="http://schemas.microsoft.com/office/drawing/2014/main" id="{F214093F-D521-478F-8DB8-9AA9F526C040}"/>
              </a:ext>
            </a:extLst>
          </p:cNvPr>
          <p:cNvSpPr txBox="1"/>
          <p:nvPr/>
        </p:nvSpPr>
        <p:spPr>
          <a:xfrm>
            <a:off x="516502" y="1266209"/>
            <a:ext cx="10854811"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400">
                <a:solidFill>
                  <a:srgbClr val="C00000"/>
                </a:solidFill>
                <a:latin typeface="Comic Sans MS"/>
                <a:cs typeface="Calibri"/>
              </a:rPr>
              <a:t>R</a:t>
            </a:r>
            <a:r>
              <a:rPr lang="en-GB" sz="2400" b="1">
                <a:solidFill>
                  <a:srgbClr val="C00000"/>
                </a:solidFill>
                <a:latin typeface="Comic Sans MS"/>
                <a:cs typeface="Calibri"/>
              </a:rPr>
              <a:t>eading with your child for 10 minutes each day will have a positive impact on their awareness of print. You may read lots of different stories or you may read their favourite story again and again!</a:t>
            </a:r>
            <a:endParaRPr lang="en-US" b="1">
              <a:solidFill>
                <a:srgbClr val="C00000"/>
              </a:solidFill>
              <a:cs typeface="Calibri"/>
            </a:endParaRPr>
          </a:p>
        </p:txBody>
      </p:sp>
      <p:sp>
        <p:nvSpPr>
          <p:cNvPr id="4" name="TextBox 3">
            <a:extLst>
              <a:ext uri="{FF2B5EF4-FFF2-40B4-BE49-F238E27FC236}">
                <a16:creationId xmlns:a16="http://schemas.microsoft.com/office/drawing/2014/main" id="{F1C35D97-6A89-4A35-A5F8-B9F3E5A26B27}"/>
              </a:ext>
            </a:extLst>
          </p:cNvPr>
          <p:cNvSpPr txBox="1"/>
          <p:nvPr/>
        </p:nvSpPr>
        <p:spPr>
          <a:xfrm>
            <a:off x="253796" y="2539795"/>
            <a:ext cx="11764295" cy="424731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b="1">
                <a:latin typeface="Comic Sans MS"/>
                <a:cs typeface="Calibri"/>
              </a:rPr>
              <a:t>When reading with you child-</a:t>
            </a:r>
          </a:p>
          <a:p>
            <a:pPr marL="285750" indent="-285750">
              <a:buFont typeface="Wingdings"/>
              <a:buChar char="Ø"/>
            </a:pPr>
            <a:r>
              <a:rPr lang="en-GB">
                <a:solidFill>
                  <a:srgbClr val="0070C0"/>
                </a:solidFill>
                <a:latin typeface="Comic Sans MS"/>
                <a:cs typeface="Calibri"/>
              </a:rPr>
              <a:t>Turn off your phone/ TV/</a:t>
            </a:r>
            <a:r>
              <a:rPr lang="en-GB" err="1">
                <a:solidFill>
                  <a:srgbClr val="0070C0"/>
                </a:solidFill>
                <a:latin typeface="Comic Sans MS"/>
                <a:cs typeface="Calibri"/>
              </a:rPr>
              <a:t>ipad</a:t>
            </a:r>
            <a:r>
              <a:rPr lang="en-GB">
                <a:solidFill>
                  <a:srgbClr val="0070C0"/>
                </a:solidFill>
                <a:latin typeface="Comic Sans MS"/>
                <a:cs typeface="Calibri"/>
              </a:rPr>
              <a:t> etc</a:t>
            </a:r>
          </a:p>
          <a:p>
            <a:pPr marL="285750" indent="-285750">
              <a:buFont typeface="Wingdings"/>
              <a:buChar char="Ø"/>
            </a:pPr>
            <a:r>
              <a:rPr lang="en-GB">
                <a:solidFill>
                  <a:srgbClr val="0070C0"/>
                </a:solidFill>
                <a:latin typeface="Comic Sans MS"/>
                <a:cs typeface="Calibri"/>
              </a:rPr>
              <a:t>Find a quiet space</a:t>
            </a:r>
          </a:p>
          <a:p>
            <a:pPr marL="285750" indent="-285750">
              <a:buFont typeface="Wingdings"/>
              <a:buChar char="Ø"/>
            </a:pPr>
            <a:r>
              <a:rPr lang="en-GB">
                <a:solidFill>
                  <a:srgbClr val="0070C0"/>
                </a:solidFill>
                <a:latin typeface="Comic Sans MS"/>
                <a:cs typeface="Calibri"/>
              </a:rPr>
              <a:t>Sit beside them</a:t>
            </a:r>
          </a:p>
          <a:p>
            <a:pPr marL="285750" indent="-285750">
              <a:buFont typeface="Wingdings"/>
              <a:buChar char="Ø"/>
            </a:pPr>
            <a:r>
              <a:rPr lang="en-GB">
                <a:solidFill>
                  <a:srgbClr val="0070C0"/>
                </a:solidFill>
                <a:latin typeface="Comic Sans MS"/>
                <a:cs typeface="Calibri"/>
              </a:rPr>
              <a:t>Let them see the pages and point out the pictures and words.</a:t>
            </a:r>
          </a:p>
          <a:p>
            <a:pPr marL="285750" indent="-285750">
              <a:buFont typeface="Wingdings"/>
              <a:buChar char="Ø"/>
            </a:pPr>
            <a:r>
              <a:rPr lang="en-GB">
                <a:solidFill>
                  <a:srgbClr val="0070C0"/>
                </a:solidFill>
                <a:latin typeface="Comic Sans MS"/>
                <a:cs typeface="Calibri"/>
              </a:rPr>
              <a:t>Talk together about what you see in the pictures- the pictures will help tell the story</a:t>
            </a:r>
          </a:p>
          <a:p>
            <a:pPr marL="285750" indent="-285750">
              <a:buFont typeface="Wingdings"/>
              <a:buChar char="Ø"/>
            </a:pPr>
            <a:r>
              <a:rPr lang="en-GB">
                <a:solidFill>
                  <a:srgbClr val="0070C0"/>
                </a:solidFill>
                <a:latin typeface="Comic Sans MS"/>
                <a:cs typeface="Calibri"/>
              </a:rPr>
              <a:t>Have fun!</a:t>
            </a:r>
          </a:p>
          <a:p>
            <a:pPr marL="285750" indent="-285750">
              <a:buFont typeface="Wingdings"/>
              <a:buChar char="Ø"/>
            </a:pPr>
            <a:endParaRPr lang="en-GB">
              <a:latin typeface="Comic Sans MS"/>
              <a:cs typeface="Calibri"/>
            </a:endParaRPr>
          </a:p>
          <a:p>
            <a:r>
              <a:rPr lang="en-GB" b="1">
                <a:latin typeface="Comic Sans MS"/>
                <a:cs typeface="Calibri"/>
              </a:rPr>
              <a:t>When you are out and about</a:t>
            </a:r>
            <a:r>
              <a:rPr lang="en-GB">
                <a:latin typeface="Comic Sans MS"/>
                <a:cs typeface="Calibri"/>
              </a:rPr>
              <a:t>, </a:t>
            </a:r>
            <a:r>
              <a:rPr lang="en-GB">
                <a:solidFill>
                  <a:srgbClr val="0070C0"/>
                </a:solidFill>
                <a:latin typeface="Comic Sans MS"/>
                <a:cs typeface="Calibri"/>
              </a:rPr>
              <a:t>point out food labels, road signs, shop signs, words on shopping bags.....</a:t>
            </a:r>
          </a:p>
          <a:p>
            <a:endParaRPr lang="en-GB">
              <a:latin typeface="Comic Sans MS"/>
              <a:cs typeface="Calibri"/>
            </a:endParaRPr>
          </a:p>
          <a:p>
            <a:endParaRPr lang="en-GB">
              <a:latin typeface="Comic Sans MS"/>
              <a:cs typeface="Calibri"/>
            </a:endParaRPr>
          </a:p>
          <a:p>
            <a:endParaRPr lang="en-GB">
              <a:latin typeface="Comic Sans MS"/>
              <a:cs typeface="Calibri"/>
            </a:endParaRPr>
          </a:p>
          <a:p>
            <a:endParaRPr lang="en-GB">
              <a:latin typeface="Comic Sans MS"/>
              <a:cs typeface="Calibri"/>
            </a:endParaRPr>
          </a:p>
          <a:p>
            <a:r>
              <a:rPr lang="en-GB" b="1">
                <a:solidFill>
                  <a:srgbClr val="C00000"/>
                </a:solidFill>
                <a:latin typeface="Comic Sans MS"/>
                <a:cs typeface="Calibri"/>
              </a:rPr>
              <a:t>Why not become a member of the local library- it's free! This way, your child can enjoy LOTS of new stories!</a:t>
            </a:r>
            <a:endParaRPr lang="en-GB" b="1">
              <a:solidFill>
                <a:srgbClr val="C00000"/>
              </a:solidFill>
              <a:cs typeface="Calibri"/>
            </a:endParaRPr>
          </a:p>
        </p:txBody>
      </p:sp>
      <p:pic>
        <p:nvPicPr>
          <p:cNvPr id="5" name="Picture 5">
            <a:extLst>
              <a:ext uri="{FF2B5EF4-FFF2-40B4-BE49-F238E27FC236}">
                <a16:creationId xmlns:a16="http://schemas.microsoft.com/office/drawing/2014/main" id="{035B11E0-B801-46DB-9BF5-4956C1A89339}"/>
              </a:ext>
            </a:extLst>
          </p:cNvPr>
          <p:cNvPicPr>
            <a:picLocks noChangeAspect="1"/>
          </p:cNvPicPr>
          <p:nvPr/>
        </p:nvPicPr>
        <p:blipFill>
          <a:blip r:embed="rId4"/>
          <a:stretch>
            <a:fillRect/>
          </a:stretch>
        </p:blipFill>
        <p:spPr>
          <a:xfrm>
            <a:off x="693174" y="5277268"/>
            <a:ext cx="1206910" cy="494465"/>
          </a:xfrm>
          <a:prstGeom prst="rect">
            <a:avLst/>
          </a:prstGeom>
        </p:spPr>
      </p:pic>
      <p:pic>
        <p:nvPicPr>
          <p:cNvPr id="7" name="Picture 7" descr="A close up of a sign&#10;&#10;Description automatically generated">
            <a:extLst>
              <a:ext uri="{FF2B5EF4-FFF2-40B4-BE49-F238E27FC236}">
                <a16:creationId xmlns:a16="http://schemas.microsoft.com/office/drawing/2014/main" id="{C02B7338-8088-4CB7-89CE-0479917A8107}"/>
              </a:ext>
            </a:extLst>
          </p:cNvPr>
          <p:cNvPicPr>
            <a:picLocks noChangeAspect="1"/>
          </p:cNvPicPr>
          <p:nvPr/>
        </p:nvPicPr>
        <p:blipFill>
          <a:blip r:embed="rId5"/>
          <a:stretch>
            <a:fillRect/>
          </a:stretch>
        </p:blipFill>
        <p:spPr>
          <a:xfrm>
            <a:off x="5744497" y="5080819"/>
            <a:ext cx="936523" cy="936523"/>
          </a:xfrm>
          <a:prstGeom prst="rect">
            <a:avLst/>
          </a:prstGeom>
        </p:spPr>
      </p:pic>
      <p:pic>
        <p:nvPicPr>
          <p:cNvPr id="10" name="Picture 10" descr="A close up of a sign&#10;&#10;Description automatically generated">
            <a:extLst>
              <a:ext uri="{FF2B5EF4-FFF2-40B4-BE49-F238E27FC236}">
                <a16:creationId xmlns:a16="http://schemas.microsoft.com/office/drawing/2014/main" id="{D58E81B1-AB3C-4D38-910C-19A0080B4854}"/>
              </a:ext>
            </a:extLst>
          </p:cNvPr>
          <p:cNvPicPr>
            <a:picLocks noChangeAspect="1"/>
          </p:cNvPicPr>
          <p:nvPr/>
        </p:nvPicPr>
        <p:blipFill>
          <a:blip r:embed="rId6"/>
          <a:stretch>
            <a:fillRect/>
          </a:stretch>
        </p:blipFill>
        <p:spPr>
          <a:xfrm>
            <a:off x="7895303" y="5109077"/>
            <a:ext cx="1465006" cy="855425"/>
          </a:xfrm>
          <a:prstGeom prst="rect">
            <a:avLst/>
          </a:prstGeom>
        </p:spPr>
      </p:pic>
      <p:pic>
        <p:nvPicPr>
          <p:cNvPr id="13" name="Picture 13" descr="A drawing of a cartoon character&#10;&#10;Description automatically generated">
            <a:extLst>
              <a:ext uri="{FF2B5EF4-FFF2-40B4-BE49-F238E27FC236}">
                <a16:creationId xmlns:a16="http://schemas.microsoft.com/office/drawing/2014/main" id="{0696DADD-12F6-4D4F-B1E0-804197E4AC04}"/>
              </a:ext>
            </a:extLst>
          </p:cNvPr>
          <p:cNvPicPr>
            <a:picLocks noChangeAspect="1"/>
          </p:cNvPicPr>
          <p:nvPr/>
        </p:nvPicPr>
        <p:blipFill>
          <a:blip r:embed="rId7"/>
          <a:stretch>
            <a:fillRect/>
          </a:stretch>
        </p:blipFill>
        <p:spPr>
          <a:xfrm>
            <a:off x="3138949" y="5081164"/>
            <a:ext cx="1194621" cy="886671"/>
          </a:xfrm>
          <a:prstGeom prst="rect">
            <a:avLst/>
          </a:prstGeom>
        </p:spPr>
      </p:pic>
      <p:pic>
        <p:nvPicPr>
          <p:cNvPr id="6" name="17">
            <a:hlinkClick r:id="" action="ppaction://media"/>
            <a:extLst>
              <a:ext uri="{FF2B5EF4-FFF2-40B4-BE49-F238E27FC236}">
                <a16:creationId xmlns:a16="http://schemas.microsoft.com/office/drawing/2014/main" id="{0A0EFAEE-AF35-4833-85A6-76C02E6DFD08}"/>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249464" y="269461"/>
            <a:ext cx="609600" cy="609600"/>
          </a:xfrm>
          <a:prstGeom prst="rect">
            <a:avLst/>
          </a:prstGeom>
        </p:spPr>
      </p:pic>
    </p:spTree>
    <p:extLst>
      <p:ext uri="{BB962C8B-B14F-4D97-AF65-F5344CB8AC3E}">
        <p14:creationId xmlns:p14="http://schemas.microsoft.com/office/powerpoint/2010/main" val="3073630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589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7845966-6EFC-468A-9CC7-BAB4B95854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54372" y="0"/>
            <a:ext cx="9483256" cy="6858000"/>
          </a:xfrm>
          <a:prstGeom prst="rect">
            <a:avLst/>
          </a:prstGeom>
          <a:solidFill>
            <a:srgbClr val="634E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5554383-98AF-4A47-BB65-705FAAA4BE6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Freeform: Shape 10">
            <a:extLst>
              <a:ext uri="{FF2B5EF4-FFF2-40B4-BE49-F238E27FC236}">
                <a16:creationId xmlns:a16="http://schemas.microsoft.com/office/drawing/2014/main" id="{ADAD1991-FFD1-4E94-ABAB-7560D33008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44484" y="0"/>
            <a:ext cx="7837716" cy="6858000"/>
          </a:xfrm>
          <a:custGeom>
            <a:avLst/>
            <a:gdLst>
              <a:gd name="connsiteX0" fmla="*/ 2232159 w 7837716"/>
              <a:gd name="connsiteY0" fmla="*/ 0 h 6858000"/>
              <a:gd name="connsiteX1" fmla="*/ 5605557 w 7837716"/>
              <a:gd name="connsiteY1" fmla="*/ 0 h 6858000"/>
              <a:gd name="connsiteX2" fmla="*/ 5617845 w 7837716"/>
              <a:gd name="connsiteY2" fmla="*/ 5384 h 6858000"/>
              <a:gd name="connsiteX3" fmla="*/ 7837716 w 7837716"/>
              <a:gd name="connsiteY3" fmla="*/ 3429000 h 6858000"/>
              <a:gd name="connsiteX4" fmla="*/ 5617845 w 7837716"/>
              <a:gd name="connsiteY4" fmla="*/ 6852616 h 6858000"/>
              <a:gd name="connsiteX5" fmla="*/ 5605557 w 7837716"/>
              <a:gd name="connsiteY5" fmla="*/ 6858000 h 6858000"/>
              <a:gd name="connsiteX6" fmla="*/ 2232159 w 7837716"/>
              <a:gd name="connsiteY6" fmla="*/ 6858000 h 6858000"/>
              <a:gd name="connsiteX7" fmla="*/ 2219871 w 7837716"/>
              <a:gd name="connsiteY7" fmla="*/ 6852616 h 6858000"/>
              <a:gd name="connsiteX8" fmla="*/ 0 w 7837716"/>
              <a:gd name="connsiteY8" fmla="*/ 3429000 h 6858000"/>
              <a:gd name="connsiteX9" fmla="*/ 2219871 w 7837716"/>
              <a:gd name="connsiteY9" fmla="*/ 538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37716" h="6858000">
                <a:moveTo>
                  <a:pt x="2232159" y="0"/>
                </a:moveTo>
                <a:lnTo>
                  <a:pt x="5605557" y="0"/>
                </a:lnTo>
                <a:lnTo>
                  <a:pt x="5617845" y="5384"/>
                </a:lnTo>
                <a:cubicBezTo>
                  <a:pt x="6931322" y="618789"/>
                  <a:pt x="7837716" y="1921305"/>
                  <a:pt x="7837716" y="3429000"/>
                </a:cubicBezTo>
                <a:cubicBezTo>
                  <a:pt x="7837716" y="4936696"/>
                  <a:pt x="6931322" y="6239212"/>
                  <a:pt x="5617845" y="6852616"/>
                </a:cubicBezTo>
                <a:lnTo>
                  <a:pt x="5605557" y="6858000"/>
                </a:lnTo>
                <a:lnTo>
                  <a:pt x="2232159" y="6858000"/>
                </a:lnTo>
                <a:lnTo>
                  <a:pt x="2219871" y="6852616"/>
                </a:lnTo>
                <a:cubicBezTo>
                  <a:pt x="906394" y="6239212"/>
                  <a:pt x="0" y="4936696"/>
                  <a:pt x="0" y="3429000"/>
                </a:cubicBezTo>
                <a:cubicBezTo>
                  <a:pt x="0" y="1921305"/>
                  <a:pt x="906394" y="618789"/>
                  <a:pt x="2219871" y="5384"/>
                </a:cubicBezTo>
                <a:close/>
              </a:path>
            </a:pathLst>
          </a:custGeom>
          <a:solidFill>
            <a:schemeClr val="bg1"/>
          </a:solidFill>
          <a:ln>
            <a:gradFill>
              <a:gsLst>
                <a:gs pos="0">
                  <a:schemeClr val="accent1">
                    <a:lumMod val="40000"/>
                    <a:lumOff val="60000"/>
                  </a:schemeClr>
                </a:gs>
                <a:gs pos="23000">
                  <a:schemeClr val="accent1">
                    <a:lumMod val="45000"/>
                    <a:lumOff val="55000"/>
                  </a:schemeClr>
                </a:gs>
                <a:gs pos="83000">
                  <a:schemeClr val="bg2">
                    <a:lumMod val="82000"/>
                  </a:schemeClr>
                </a:gs>
                <a:gs pos="100000">
                  <a:schemeClr val="bg2">
                    <a:lumMod val="87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 name="Picture 1">
            <a:extLst>
              <a:ext uri="{FF2B5EF4-FFF2-40B4-BE49-F238E27FC236}">
                <a16:creationId xmlns:a16="http://schemas.microsoft.com/office/drawing/2014/main" id="{3E005098-55AD-450D-8DBD-68E3AC73FED6}"/>
              </a:ext>
            </a:extLst>
          </p:cNvPr>
          <p:cNvPicPr>
            <a:picLocks noChangeAspect="1"/>
          </p:cNvPicPr>
          <p:nvPr/>
        </p:nvPicPr>
        <p:blipFill>
          <a:blip r:embed="rId3"/>
          <a:stretch>
            <a:fillRect/>
          </a:stretch>
        </p:blipFill>
        <p:spPr>
          <a:xfrm>
            <a:off x="3262853" y="1176793"/>
            <a:ext cx="5409202" cy="4548146"/>
          </a:xfrm>
          <a:prstGeom prst="rect">
            <a:avLst/>
          </a:prstGeom>
        </p:spPr>
      </p:pic>
    </p:spTree>
    <p:extLst>
      <p:ext uri="{BB962C8B-B14F-4D97-AF65-F5344CB8AC3E}">
        <p14:creationId xmlns:p14="http://schemas.microsoft.com/office/powerpoint/2010/main" val="19220974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7D3749E-6B7F-4CBB-BAE9-C7E12808B661}"/>
              </a:ext>
            </a:extLst>
          </p:cNvPr>
          <p:cNvSpPr txBox="1"/>
          <p:nvPr/>
        </p:nvSpPr>
        <p:spPr>
          <a:xfrm>
            <a:off x="2159000" y="0"/>
            <a:ext cx="9626600" cy="1107996"/>
          </a:xfrm>
          <a:prstGeom prst="rect">
            <a:avLst/>
          </a:prstGeom>
          <a:noFill/>
        </p:spPr>
        <p:txBody>
          <a:bodyPr wrap="square" rtlCol="0">
            <a:spAutoFit/>
          </a:bodyPr>
          <a:lstStyle/>
          <a:p>
            <a:r>
              <a:rPr lang="en-GB" sz="6600" b="1">
                <a:solidFill>
                  <a:srgbClr val="0070C0"/>
                </a:solidFill>
                <a:latin typeface="Comic Sans MS" panose="030F0702030302020204" pitchFamily="66" charset="0"/>
              </a:rPr>
              <a:t>Fine Motor Skills</a:t>
            </a:r>
          </a:p>
        </p:txBody>
      </p:sp>
      <p:sp>
        <p:nvSpPr>
          <p:cNvPr id="3" name="TextBox 2">
            <a:extLst>
              <a:ext uri="{FF2B5EF4-FFF2-40B4-BE49-F238E27FC236}">
                <a16:creationId xmlns:a16="http://schemas.microsoft.com/office/drawing/2014/main" id="{452C64B8-961F-4E7C-8DD6-E53B132A25A9}"/>
              </a:ext>
            </a:extLst>
          </p:cNvPr>
          <p:cNvSpPr txBox="1"/>
          <p:nvPr/>
        </p:nvSpPr>
        <p:spPr>
          <a:xfrm>
            <a:off x="114300" y="914400"/>
            <a:ext cx="12103100" cy="6370975"/>
          </a:xfrm>
          <a:prstGeom prst="rect">
            <a:avLst/>
          </a:prstGeom>
          <a:noFill/>
        </p:spPr>
        <p:txBody>
          <a:bodyPr wrap="square" rtlCol="0">
            <a:spAutoFit/>
          </a:bodyPr>
          <a:lstStyle/>
          <a:p>
            <a:r>
              <a:rPr lang="en-GB" sz="2000">
                <a:solidFill>
                  <a:srgbClr val="0070C0"/>
                </a:solidFill>
                <a:latin typeface="Comic Sans MS" panose="030F0702030302020204" pitchFamily="66" charset="0"/>
              </a:rPr>
              <a:t>Fine motor skills are the skills we need to carry out everyday activities that require controlled and precise movements e.g. doing up zips and buttons, using a knife and fork, cutting with scissors and writing.</a:t>
            </a:r>
          </a:p>
          <a:p>
            <a:pPr algn="ctr"/>
            <a:r>
              <a:rPr lang="en-GB" sz="2000" b="1">
                <a:solidFill>
                  <a:srgbClr val="C00000"/>
                </a:solidFill>
                <a:latin typeface="Comic Sans MS" panose="030F0702030302020204" pitchFamily="66" charset="0"/>
              </a:rPr>
              <a:t>Children will learn and develop these skills through LOTS of practise!</a:t>
            </a:r>
          </a:p>
          <a:p>
            <a:endParaRPr lang="en-GB" sz="2000">
              <a:latin typeface="Comic Sans MS" panose="030F0702030302020204" pitchFamily="66" charset="0"/>
            </a:endParaRPr>
          </a:p>
          <a:p>
            <a:r>
              <a:rPr lang="en-GB" sz="2000" b="1">
                <a:latin typeface="Comic Sans MS" panose="030F0702030302020204" pitchFamily="66" charset="0"/>
              </a:rPr>
              <a:t>Ways to help at home-</a:t>
            </a:r>
          </a:p>
          <a:p>
            <a:r>
              <a:rPr lang="en-GB">
                <a:solidFill>
                  <a:srgbClr val="C00000"/>
                </a:solidFill>
                <a:latin typeface="Comic Sans MS" panose="030F0702030302020204" pitchFamily="66" charset="0"/>
              </a:rPr>
              <a:t>You may find it useful to have toys and activities handy in a plastic box- they are then ready to take out and use when ready to play. Smaller items can be stored in small plastic jars/ boxes/ pencil cases- you could use this as a chance to practise screwing lids, opening containers and doing up zips. Here are some ideas for your play box-</a:t>
            </a:r>
          </a:p>
          <a:p>
            <a:pPr marL="285750" indent="-285750">
              <a:buFont typeface="Wingdings" panose="05000000000000000000" pitchFamily="2" charset="2"/>
              <a:buChar char="Ø"/>
            </a:pPr>
            <a:r>
              <a:rPr lang="en-GB">
                <a:solidFill>
                  <a:srgbClr val="0070C0"/>
                </a:solidFill>
                <a:latin typeface="Comic Sans MS" panose="030F0702030302020204" pitchFamily="66" charset="0"/>
              </a:rPr>
              <a:t>Building blocks e.g. Duplo, Lego</a:t>
            </a:r>
          </a:p>
          <a:p>
            <a:pPr marL="285750" indent="-285750">
              <a:buFont typeface="Wingdings" panose="05000000000000000000" pitchFamily="2" charset="2"/>
              <a:buChar char="Ø"/>
            </a:pPr>
            <a:r>
              <a:rPr lang="en-GB">
                <a:solidFill>
                  <a:srgbClr val="0070C0"/>
                </a:solidFill>
                <a:latin typeface="Comic Sans MS" panose="030F0702030302020204" pitchFamily="66" charset="0"/>
              </a:rPr>
              <a:t>Large and small threading beads or hollow pasta</a:t>
            </a:r>
          </a:p>
          <a:p>
            <a:pPr marL="285750" indent="-285750">
              <a:buFont typeface="Wingdings" panose="05000000000000000000" pitchFamily="2" charset="2"/>
              <a:buChar char="Ø"/>
            </a:pPr>
            <a:r>
              <a:rPr lang="en-GB">
                <a:solidFill>
                  <a:srgbClr val="0070C0"/>
                </a:solidFill>
                <a:latin typeface="Comic Sans MS" panose="030F0702030302020204" pitchFamily="66" charset="0"/>
              </a:rPr>
              <a:t>Popping bubble wrap</a:t>
            </a:r>
          </a:p>
          <a:p>
            <a:pPr marL="285750" indent="-285750">
              <a:buFont typeface="Wingdings" panose="05000000000000000000" pitchFamily="2" charset="2"/>
              <a:buChar char="Ø"/>
            </a:pPr>
            <a:r>
              <a:rPr lang="en-GB">
                <a:solidFill>
                  <a:srgbClr val="0070C0"/>
                </a:solidFill>
                <a:latin typeface="Comic Sans MS" panose="030F0702030302020204" pitchFamily="66" charset="0"/>
              </a:rPr>
              <a:t>Playdough- with forks to make patterns, knives to cut- make a play dough “meal” to cut up using a real knife and fork</a:t>
            </a:r>
          </a:p>
          <a:p>
            <a:pPr marL="285750" indent="-285750">
              <a:buFont typeface="Wingdings" panose="05000000000000000000" pitchFamily="2" charset="2"/>
              <a:buChar char="Ø"/>
            </a:pPr>
            <a:r>
              <a:rPr lang="en-GB">
                <a:solidFill>
                  <a:srgbClr val="0070C0"/>
                </a:solidFill>
                <a:latin typeface="Comic Sans MS" panose="030F0702030302020204" pitchFamily="66" charset="0"/>
              </a:rPr>
              <a:t>Tennis ball with a hole cut into it to make a mouth! See what you can pick up by squeezing the mouth!</a:t>
            </a:r>
          </a:p>
          <a:p>
            <a:pPr marL="285750" indent="-285750">
              <a:buFont typeface="Wingdings" panose="05000000000000000000" pitchFamily="2" charset="2"/>
              <a:buChar char="Ø"/>
            </a:pPr>
            <a:r>
              <a:rPr lang="en-GB">
                <a:solidFill>
                  <a:srgbClr val="0070C0"/>
                </a:solidFill>
                <a:latin typeface="Comic Sans MS" panose="030F0702030302020204" pitchFamily="66" charset="0"/>
              </a:rPr>
              <a:t>Tweezers or small tongs to pick up pasta, pompoms, buttons….</a:t>
            </a:r>
          </a:p>
          <a:p>
            <a:pPr marL="285750" indent="-285750">
              <a:buFont typeface="Wingdings" panose="05000000000000000000" pitchFamily="2" charset="2"/>
              <a:buChar char="Ø"/>
            </a:pPr>
            <a:r>
              <a:rPr lang="en-GB">
                <a:solidFill>
                  <a:srgbClr val="0070C0"/>
                </a:solidFill>
                <a:latin typeface="Comic Sans MS" panose="030F0702030302020204" pitchFamily="66" charset="0"/>
              </a:rPr>
              <a:t>Coins to feed into a piggy bank</a:t>
            </a:r>
          </a:p>
          <a:p>
            <a:pPr marL="285750" indent="-285750">
              <a:buFont typeface="Wingdings" panose="05000000000000000000" pitchFamily="2" charset="2"/>
              <a:buChar char="Ø"/>
            </a:pPr>
            <a:r>
              <a:rPr lang="en-GB">
                <a:solidFill>
                  <a:srgbClr val="0070C0"/>
                </a:solidFill>
                <a:latin typeface="Comic Sans MS" panose="030F0702030302020204" pitchFamily="66" charset="0"/>
              </a:rPr>
              <a:t>Wind-up toys; lids to screw onto bottles/ jars</a:t>
            </a:r>
          </a:p>
          <a:p>
            <a:pPr marL="285750" indent="-285750">
              <a:buFont typeface="Wingdings" panose="05000000000000000000" pitchFamily="2" charset="2"/>
              <a:buChar char="Ø"/>
            </a:pPr>
            <a:r>
              <a:rPr lang="en-GB">
                <a:solidFill>
                  <a:srgbClr val="0070C0"/>
                </a:solidFill>
                <a:latin typeface="Comic Sans MS" panose="030F0702030302020204" pitchFamily="66" charset="0"/>
              </a:rPr>
              <a:t>Card games- snap! Matching pairs</a:t>
            </a:r>
          </a:p>
          <a:p>
            <a:pPr marL="285750" indent="-285750">
              <a:buFont typeface="Wingdings" panose="05000000000000000000" pitchFamily="2" charset="2"/>
              <a:buChar char="Ø"/>
            </a:pPr>
            <a:r>
              <a:rPr lang="en-GB">
                <a:solidFill>
                  <a:srgbClr val="0070C0"/>
                </a:solidFill>
                <a:latin typeface="Comic Sans MS" panose="030F0702030302020204" pitchFamily="66" charset="0"/>
              </a:rPr>
              <a:t>Water spray bottle and milk bottle lids to fire at in the bath!</a:t>
            </a:r>
          </a:p>
          <a:p>
            <a:pPr marL="285750" indent="-285750">
              <a:buFont typeface="Wingdings" panose="05000000000000000000" pitchFamily="2" charset="2"/>
              <a:buChar char="Ø"/>
            </a:pPr>
            <a:endParaRPr lang="en-GB"/>
          </a:p>
        </p:txBody>
      </p:sp>
      <p:pic>
        <p:nvPicPr>
          <p:cNvPr id="8" name="Picture 7" descr="A picture containing pink, food&#10;&#10;Description automatically generated">
            <a:extLst>
              <a:ext uri="{FF2B5EF4-FFF2-40B4-BE49-F238E27FC236}">
                <a16:creationId xmlns:a16="http://schemas.microsoft.com/office/drawing/2014/main" id="{246315C3-729E-4F54-A0D8-0A654A9FBEBB}"/>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7662862" y="5609929"/>
            <a:ext cx="1724025" cy="1095055"/>
          </a:xfrm>
          <a:prstGeom prst="rect">
            <a:avLst/>
          </a:prstGeom>
        </p:spPr>
      </p:pic>
      <p:pic>
        <p:nvPicPr>
          <p:cNvPr id="11" name="Picture 10" descr="A picture containing sport, game, indoor, green&#10;&#10;Description automatically generated">
            <a:extLst>
              <a:ext uri="{FF2B5EF4-FFF2-40B4-BE49-F238E27FC236}">
                <a16:creationId xmlns:a16="http://schemas.microsoft.com/office/drawing/2014/main" id="{BC0C50A9-8B33-4B13-896D-DB5949920ADB}"/>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6620102" y="3851058"/>
            <a:ext cx="1157041" cy="867781"/>
          </a:xfrm>
          <a:prstGeom prst="rect">
            <a:avLst/>
          </a:prstGeom>
        </p:spPr>
      </p:pic>
      <p:pic>
        <p:nvPicPr>
          <p:cNvPr id="14" name="Picture 13" descr="A close up of a toy&#10;&#10;Description automatically generated">
            <a:extLst>
              <a:ext uri="{FF2B5EF4-FFF2-40B4-BE49-F238E27FC236}">
                <a16:creationId xmlns:a16="http://schemas.microsoft.com/office/drawing/2014/main" id="{D45E9E7C-4BC1-46CD-B522-58F731200BCB}"/>
              </a:ext>
            </a:extLst>
          </p:cNvPr>
          <p:cNvPicPr>
            <a:picLocks noChangeAspect="1"/>
          </p:cNvPicPr>
          <p:nvPr/>
        </p:nvPicPr>
        <p:blipFill>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9871075" y="5662552"/>
            <a:ext cx="1381126" cy="989807"/>
          </a:xfrm>
          <a:prstGeom prst="rect">
            <a:avLst/>
          </a:prstGeom>
        </p:spPr>
      </p:pic>
      <p:pic>
        <p:nvPicPr>
          <p:cNvPr id="4" name="19">
            <a:hlinkClick r:id="" action="ppaction://media"/>
            <a:extLst>
              <a:ext uri="{FF2B5EF4-FFF2-40B4-BE49-F238E27FC236}">
                <a16:creationId xmlns:a16="http://schemas.microsoft.com/office/drawing/2014/main" id="{0194563D-1665-4317-8034-5FAA91D10F15}"/>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176000" y="177018"/>
            <a:ext cx="609600" cy="609600"/>
          </a:xfrm>
          <a:prstGeom prst="rect">
            <a:avLst/>
          </a:prstGeom>
        </p:spPr>
      </p:pic>
    </p:spTree>
    <p:extLst>
      <p:ext uri="{BB962C8B-B14F-4D97-AF65-F5344CB8AC3E}">
        <p14:creationId xmlns:p14="http://schemas.microsoft.com/office/powerpoint/2010/main" val="3643812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650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0C53DB3-9503-4503-8216-647C7D5015BD}"/>
              </a:ext>
            </a:extLst>
          </p:cNvPr>
          <p:cNvSpPr txBox="1"/>
          <p:nvPr/>
        </p:nvSpPr>
        <p:spPr>
          <a:xfrm>
            <a:off x="419100" y="1346200"/>
            <a:ext cx="11391900" cy="2769989"/>
          </a:xfrm>
          <a:prstGeom prst="rect">
            <a:avLst/>
          </a:prstGeom>
          <a:noFill/>
        </p:spPr>
        <p:txBody>
          <a:bodyPr wrap="square" rtlCol="0">
            <a:spAutoFit/>
          </a:bodyPr>
          <a:lstStyle/>
          <a:p>
            <a:endParaRPr lang="en-GB" sz="4000" b="1">
              <a:solidFill>
                <a:srgbClr val="0070C0"/>
              </a:solidFill>
              <a:latin typeface="Comic Sans MS" panose="030F0702030302020204" pitchFamily="66" charset="0"/>
            </a:endParaRPr>
          </a:p>
          <a:p>
            <a:endParaRPr lang="en-GB" sz="4000" b="1">
              <a:solidFill>
                <a:srgbClr val="0070C0"/>
              </a:solidFill>
              <a:latin typeface="Comic Sans MS" panose="030F0702030302020204" pitchFamily="66" charset="0"/>
            </a:endParaRPr>
          </a:p>
          <a:p>
            <a:endParaRPr lang="en-GB" sz="4000" b="1">
              <a:solidFill>
                <a:srgbClr val="0070C0"/>
              </a:solidFill>
              <a:latin typeface="Comic Sans MS" panose="030F0702030302020204" pitchFamily="66" charset="0"/>
            </a:endParaRPr>
          </a:p>
          <a:p>
            <a:r>
              <a:rPr lang="en-GB" sz="5400" b="1">
                <a:solidFill>
                  <a:srgbClr val="0070C0"/>
                </a:solidFill>
                <a:latin typeface="Comic Sans MS" panose="030F0702030302020204" pitchFamily="66" charset="0"/>
              </a:rPr>
              <a:t>Let’s start with an easy task…….</a:t>
            </a:r>
          </a:p>
        </p:txBody>
      </p:sp>
      <p:pic>
        <p:nvPicPr>
          <p:cNvPr id="3" name="2">
            <a:hlinkClick r:id="" action="ppaction://media"/>
            <a:extLst>
              <a:ext uri="{FF2B5EF4-FFF2-40B4-BE49-F238E27FC236}">
                <a16:creationId xmlns:a16="http://schemas.microsoft.com/office/drawing/2014/main" id="{71842494-6690-4222-8A1F-7784E85EAC8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01400" y="395068"/>
            <a:ext cx="609600" cy="609600"/>
          </a:xfrm>
          <a:prstGeom prst="rect">
            <a:avLst/>
          </a:prstGeom>
        </p:spPr>
      </p:pic>
    </p:spTree>
    <p:extLst>
      <p:ext uri="{BB962C8B-B14F-4D97-AF65-F5344CB8AC3E}">
        <p14:creationId xmlns:p14="http://schemas.microsoft.com/office/powerpoint/2010/main" val="2053134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06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E5C4973-A91E-4E44-9DCB-7074A18063D6}"/>
              </a:ext>
            </a:extLst>
          </p:cNvPr>
          <p:cNvSpPr txBox="1"/>
          <p:nvPr/>
        </p:nvSpPr>
        <p:spPr>
          <a:xfrm>
            <a:off x="3042250" y="238664"/>
            <a:ext cx="8091576" cy="110799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6600" b="1" dirty="0">
                <a:solidFill>
                  <a:srgbClr val="0070C0"/>
                </a:solidFill>
                <a:latin typeface="Comic Sans MS"/>
                <a:cs typeface="Calibri"/>
              </a:rPr>
              <a:t>Oral Language</a:t>
            </a:r>
          </a:p>
        </p:txBody>
      </p:sp>
      <p:sp>
        <p:nvSpPr>
          <p:cNvPr id="3" name="TextBox 2">
            <a:extLst>
              <a:ext uri="{FF2B5EF4-FFF2-40B4-BE49-F238E27FC236}">
                <a16:creationId xmlns:a16="http://schemas.microsoft.com/office/drawing/2014/main" id="{8626B77D-BF27-40D7-B947-CF07BE137BF6}"/>
              </a:ext>
            </a:extLst>
          </p:cNvPr>
          <p:cNvSpPr txBox="1"/>
          <p:nvPr/>
        </p:nvSpPr>
        <p:spPr>
          <a:xfrm>
            <a:off x="582822" y="1474218"/>
            <a:ext cx="10923916"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400" b="1" dirty="0">
                <a:solidFill>
                  <a:srgbClr val="C00000"/>
                </a:solidFill>
                <a:latin typeface="Comic Sans MS"/>
                <a:cs typeface="Calibri"/>
              </a:rPr>
              <a:t>Playing alongside your child for 10 minutes a day will support the development of your child's oral language.</a:t>
            </a:r>
            <a:endParaRPr lang="en-US" b="1">
              <a:solidFill>
                <a:srgbClr val="C00000"/>
              </a:solidFill>
              <a:cs typeface="Calibri"/>
            </a:endParaRPr>
          </a:p>
        </p:txBody>
      </p:sp>
      <p:sp>
        <p:nvSpPr>
          <p:cNvPr id="4" name="TextBox 3">
            <a:extLst>
              <a:ext uri="{FF2B5EF4-FFF2-40B4-BE49-F238E27FC236}">
                <a16:creationId xmlns:a16="http://schemas.microsoft.com/office/drawing/2014/main" id="{CF6ED0F9-7828-4935-A756-FCA06A62B995}"/>
              </a:ext>
            </a:extLst>
          </p:cNvPr>
          <p:cNvSpPr txBox="1"/>
          <p:nvPr/>
        </p:nvSpPr>
        <p:spPr>
          <a:xfrm>
            <a:off x="481282" y="2393471"/>
            <a:ext cx="11225842" cy="45243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dirty="0">
                <a:solidFill>
                  <a:srgbClr val="0070C0"/>
                </a:solidFill>
                <a:latin typeface="Comic Sans MS"/>
                <a:cs typeface="Calibri"/>
              </a:rPr>
              <a:t>When you are playing with your child  here are some of the things you can do to ensure that they have your full attention are-</a:t>
            </a:r>
          </a:p>
          <a:p>
            <a:pPr marL="285750" indent="-285750">
              <a:buFont typeface="Wingdings"/>
              <a:buChar char="Ø"/>
            </a:pPr>
            <a:r>
              <a:rPr lang="en-GB" sz="2400" dirty="0">
                <a:latin typeface="Comic Sans MS"/>
                <a:cs typeface="Calibri"/>
              </a:rPr>
              <a:t>Play beside them</a:t>
            </a:r>
          </a:p>
          <a:p>
            <a:pPr marL="285750" indent="-285750">
              <a:buFont typeface="Wingdings"/>
              <a:buChar char="Ø"/>
            </a:pPr>
            <a:r>
              <a:rPr lang="en-GB" sz="2400" dirty="0">
                <a:latin typeface="Comic Sans MS"/>
                <a:cs typeface="Calibri"/>
              </a:rPr>
              <a:t>Give them eye contact</a:t>
            </a:r>
          </a:p>
          <a:p>
            <a:pPr marL="285750" indent="-285750">
              <a:buFont typeface="Wingdings"/>
              <a:buChar char="Ø"/>
            </a:pPr>
            <a:r>
              <a:rPr lang="en-GB" sz="2400" dirty="0">
                <a:latin typeface="Comic Sans MS"/>
                <a:cs typeface="Calibri"/>
              </a:rPr>
              <a:t>Turn off your phone/ </a:t>
            </a:r>
            <a:r>
              <a:rPr lang="en-GB" sz="2400" dirty="0" err="1">
                <a:latin typeface="Comic Sans MS"/>
                <a:cs typeface="Calibri"/>
              </a:rPr>
              <a:t>ipad</a:t>
            </a:r>
            <a:r>
              <a:rPr lang="en-GB" sz="2400" dirty="0">
                <a:latin typeface="Comic Sans MS"/>
                <a:cs typeface="Calibri"/>
              </a:rPr>
              <a:t>/ TV/ computer</a:t>
            </a:r>
          </a:p>
          <a:p>
            <a:pPr marL="285750" indent="-285750">
              <a:buFont typeface="Wingdings"/>
              <a:buChar char="Ø"/>
            </a:pPr>
            <a:r>
              <a:rPr lang="en-GB" sz="2400" dirty="0">
                <a:latin typeface="Comic Sans MS"/>
                <a:cs typeface="Calibri"/>
              </a:rPr>
              <a:t>Find a quiet space</a:t>
            </a:r>
          </a:p>
          <a:p>
            <a:pPr marL="285750" indent="-285750">
              <a:buFont typeface="Wingdings"/>
              <a:buChar char="Ø"/>
            </a:pPr>
            <a:r>
              <a:rPr lang="en-GB" sz="2400" dirty="0">
                <a:latin typeface="Comic Sans MS"/>
                <a:cs typeface="Calibri"/>
              </a:rPr>
              <a:t>Allow them to finish before you talk</a:t>
            </a:r>
          </a:p>
          <a:p>
            <a:pPr marL="285750" indent="-285750">
              <a:buFont typeface="Wingdings"/>
              <a:buChar char="Ø"/>
            </a:pPr>
            <a:r>
              <a:rPr lang="en-GB" sz="2400" dirty="0">
                <a:latin typeface="Comic Sans MS"/>
                <a:cs typeface="Calibri"/>
              </a:rPr>
              <a:t>Show that you are interested by smiling and nodding</a:t>
            </a:r>
          </a:p>
          <a:p>
            <a:pPr marL="285750" indent="-285750">
              <a:buFont typeface="Wingdings"/>
              <a:buChar char="Ø"/>
            </a:pPr>
            <a:endParaRPr lang="en-GB" sz="2400" dirty="0">
              <a:latin typeface="Comic Sans MS"/>
              <a:cs typeface="Calibri"/>
            </a:endParaRPr>
          </a:p>
          <a:p>
            <a:pPr algn="ctr"/>
            <a:r>
              <a:rPr lang="en-GB" sz="2400" dirty="0">
                <a:solidFill>
                  <a:srgbClr val="C00000"/>
                </a:solidFill>
                <a:latin typeface="Comic Sans MS"/>
                <a:cs typeface="Calibri"/>
              </a:rPr>
              <a:t>By making sure all these things are in place you will support your child's language through allowing them to hear and use familiar and new words as you play together inside and out!</a:t>
            </a:r>
          </a:p>
        </p:txBody>
      </p:sp>
      <p:pic>
        <p:nvPicPr>
          <p:cNvPr id="5" name="Picture 5" descr="A group of people in a field&#10;&#10;Description automatically generated">
            <a:extLst>
              <a:ext uri="{FF2B5EF4-FFF2-40B4-BE49-F238E27FC236}">
                <a16:creationId xmlns:a16="http://schemas.microsoft.com/office/drawing/2014/main" id="{1E10967E-F274-486E-8A70-261931426947}"/>
              </a:ext>
            </a:extLst>
          </p:cNvPr>
          <p:cNvPicPr>
            <a:picLocks noChangeAspect="1"/>
          </p:cNvPicPr>
          <p:nvPr/>
        </p:nvPicPr>
        <p:blipFill>
          <a:blip r:embed="rId4"/>
          <a:stretch>
            <a:fillRect/>
          </a:stretch>
        </p:blipFill>
        <p:spPr>
          <a:xfrm>
            <a:off x="8476352" y="2984110"/>
            <a:ext cx="3247485" cy="2255627"/>
          </a:xfrm>
          <a:prstGeom prst="rect">
            <a:avLst/>
          </a:prstGeom>
        </p:spPr>
      </p:pic>
      <p:pic>
        <p:nvPicPr>
          <p:cNvPr id="6" name="20">
            <a:hlinkClick r:id="" action="ppaction://media"/>
            <a:extLst>
              <a:ext uri="{FF2B5EF4-FFF2-40B4-BE49-F238E27FC236}">
                <a16:creationId xmlns:a16="http://schemas.microsoft.com/office/drawing/2014/main" id="{EBA88ADC-2128-4AB4-B3DB-9894A9CA9DD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02324" y="264499"/>
            <a:ext cx="609600" cy="609600"/>
          </a:xfrm>
          <a:prstGeom prst="rect">
            <a:avLst/>
          </a:prstGeom>
        </p:spPr>
      </p:pic>
    </p:spTree>
    <p:extLst>
      <p:ext uri="{BB962C8B-B14F-4D97-AF65-F5344CB8AC3E}">
        <p14:creationId xmlns:p14="http://schemas.microsoft.com/office/powerpoint/2010/main" val="402897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508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D7F0D22-1F18-440C-8B33-F99715C62531}"/>
              </a:ext>
            </a:extLst>
          </p:cNvPr>
          <p:cNvPicPr>
            <a:picLocks noChangeAspect="1"/>
          </p:cNvPicPr>
          <p:nvPr/>
        </p:nvPicPr>
        <p:blipFill>
          <a:blip r:embed="rId4"/>
          <a:stretch>
            <a:fillRect/>
          </a:stretch>
        </p:blipFill>
        <p:spPr>
          <a:xfrm>
            <a:off x="1418492" y="186194"/>
            <a:ext cx="9355015" cy="6239722"/>
          </a:xfrm>
          <a:prstGeom prst="rect">
            <a:avLst/>
          </a:prstGeom>
        </p:spPr>
      </p:pic>
      <p:pic>
        <p:nvPicPr>
          <p:cNvPr id="4" name="21">
            <a:hlinkClick r:id="" action="ppaction://media"/>
            <a:extLst>
              <a:ext uri="{FF2B5EF4-FFF2-40B4-BE49-F238E27FC236}">
                <a16:creationId xmlns:a16="http://schemas.microsoft.com/office/drawing/2014/main" id="{4EC65224-95BB-4E88-BACE-31D629ADF96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22855" y="381000"/>
            <a:ext cx="609600" cy="609600"/>
          </a:xfrm>
          <a:prstGeom prst="rect">
            <a:avLst/>
          </a:prstGeom>
        </p:spPr>
      </p:pic>
    </p:spTree>
    <p:extLst>
      <p:ext uri="{BB962C8B-B14F-4D97-AF65-F5344CB8AC3E}">
        <p14:creationId xmlns:p14="http://schemas.microsoft.com/office/powerpoint/2010/main" val="3624077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57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2BCA698-B325-4743-A27C-C42FF99F6232}"/>
              </a:ext>
            </a:extLst>
          </p:cNvPr>
          <p:cNvSpPr txBox="1"/>
          <p:nvPr/>
        </p:nvSpPr>
        <p:spPr>
          <a:xfrm>
            <a:off x="1676400" y="1219200"/>
            <a:ext cx="8839200" cy="923330"/>
          </a:xfrm>
          <a:prstGeom prst="rect">
            <a:avLst/>
          </a:prstGeom>
          <a:noFill/>
        </p:spPr>
        <p:txBody>
          <a:bodyPr wrap="square" rtlCol="0">
            <a:spAutoFit/>
          </a:bodyPr>
          <a:lstStyle/>
          <a:p>
            <a:r>
              <a:rPr lang="en-GB" sz="5400" b="1">
                <a:solidFill>
                  <a:srgbClr val="0070C0"/>
                </a:solidFill>
                <a:latin typeface="Comic Sans MS" panose="030F0702030302020204" pitchFamily="66" charset="0"/>
              </a:rPr>
              <a:t>Was that an easy task?</a:t>
            </a:r>
          </a:p>
        </p:txBody>
      </p:sp>
      <p:sp>
        <p:nvSpPr>
          <p:cNvPr id="3" name="TextBox 2">
            <a:extLst>
              <a:ext uri="{FF2B5EF4-FFF2-40B4-BE49-F238E27FC236}">
                <a16:creationId xmlns:a16="http://schemas.microsoft.com/office/drawing/2014/main" id="{D2134953-69B2-4A38-8CEB-13C1B5B8FB13}"/>
              </a:ext>
            </a:extLst>
          </p:cNvPr>
          <p:cNvSpPr txBox="1"/>
          <p:nvPr/>
        </p:nvSpPr>
        <p:spPr>
          <a:xfrm>
            <a:off x="1739900" y="2590800"/>
            <a:ext cx="7785100" cy="2677656"/>
          </a:xfrm>
          <a:prstGeom prst="rect">
            <a:avLst/>
          </a:prstGeom>
          <a:noFill/>
        </p:spPr>
        <p:txBody>
          <a:bodyPr wrap="square" rtlCol="0">
            <a:spAutoFit/>
          </a:bodyPr>
          <a:lstStyle/>
          <a:p>
            <a:pPr algn="ctr"/>
            <a:r>
              <a:rPr lang="en-GB" sz="2400" b="1">
                <a:solidFill>
                  <a:srgbClr val="C00000"/>
                </a:solidFill>
                <a:latin typeface="Comic Sans MS" panose="030F0702030302020204" pitchFamily="66" charset="0"/>
              </a:rPr>
              <a:t>What did you have to be able to do in order to write down my sentence? </a:t>
            </a:r>
          </a:p>
          <a:p>
            <a:pPr algn="ctr"/>
            <a:endParaRPr lang="en-GB" sz="2400" b="1">
              <a:solidFill>
                <a:srgbClr val="C00000"/>
              </a:solidFill>
              <a:latin typeface="Comic Sans MS" panose="030F0702030302020204" pitchFamily="66" charset="0"/>
            </a:endParaRPr>
          </a:p>
          <a:p>
            <a:endParaRPr lang="en-GB" sz="2400">
              <a:latin typeface="Comic Sans MS" panose="030F0702030302020204" pitchFamily="66" charset="0"/>
            </a:endParaRPr>
          </a:p>
          <a:p>
            <a:pPr marL="285750" indent="-285750">
              <a:buFont typeface="Wingdings" panose="05000000000000000000" pitchFamily="2" charset="2"/>
              <a:buChar char="Ø"/>
            </a:pPr>
            <a:r>
              <a:rPr lang="en-GB" sz="2400">
                <a:latin typeface="Comic Sans MS" panose="030F0702030302020204" pitchFamily="66" charset="0"/>
              </a:rPr>
              <a:t>What knowledge did you need?</a:t>
            </a:r>
          </a:p>
          <a:p>
            <a:pPr marL="285750" indent="-285750">
              <a:buFont typeface="Wingdings" panose="05000000000000000000" pitchFamily="2" charset="2"/>
              <a:buChar char="Ø"/>
            </a:pPr>
            <a:r>
              <a:rPr lang="en-GB" sz="2400">
                <a:latin typeface="Comic Sans MS" panose="030F0702030302020204" pitchFamily="66" charset="0"/>
              </a:rPr>
              <a:t>Which skills did you need?</a:t>
            </a:r>
          </a:p>
          <a:p>
            <a:pPr marL="285750" indent="-285750">
              <a:buFont typeface="Wingdings" panose="05000000000000000000" pitchFamily="2" charset="2"/>
              <a:buChar char="Ø"/>
            </a:pPr>
            <a:r>
              <a:rPr lang="en-GB" sz="2400">
                <a:latin typeface="Comic Sans MS" panose="030F0702030302020204" pitchFamily="66" charset="0"/>
              </a:rPr>
              <a:t>Were there other things you needed?</a:t>
            </a:r>
          </a:p>
        </p:txBody>
      </p:sp>
      <p:pic>
        <p:nvPicPr>
          <p:cNvPr id="4" name="3">
            <a:hlinkClick r:id="" action="ppaction://media"/>
            <a:extLst>
              <a:ext uri="{FF2B5EF4-FFF2-40B4-BE49-F238E27FC236}">
                <a16:creationId xmlns:a16="http://schemas.microsoft.com/office/drawing/2014/main" id="{97187244-444B-408A-92E0-CE76891AD9E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50991" y="381000"/>
            <a:ext cx="609600" cy="609600"/>
          </a:xfrm>
          <a:prstGeom prst="rect">
            <a:avLst/>
          </a:prstGeom>
        </p:spPr>
      </p:pic>
    </p:spTree>
    <p:extLst>
      <p:ext uri="{BB962C8B-B14F-4D97-AF65-F5344CB8AC3E}">
        <p14:creationId xmlns:p14="http://schemas.microsoft.com/office/powerpoint/2010/main" val="2801309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110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3AB34A6-B3A6-481D-B15C-47B24F8FE842}"/>
              </a:ext>
            </a:extLst>
          </p:cNvPr>
          <p:cNvSpPr txBox="1"/>
          <p:nvPr/>
        </p:nvSpPr>
        <p:spPr>
          <a:xfrm>
            <a:off x="359229" y="546100"/>
            <a:ext cx="11593285" cy="830997"/>
          </a:xfrm>
          <a:prstGeom prst="rect">
            <a:avLst/>
          </a:prstGeom>
          <a:noFill/>
        </p:spPr>
        <p:txBody>
          <a:bodyPr wrap="square" rtlCol="0">
            <a:spAutoFit/>
          </a:bodyPr>
          <a:lstStyle/>
          <a:p>
            <a:pPr algn="ctr"/>
            <a:r>
              <a:rPr lang="en-GB" sz="2400">
                <a:solidFill>
                  <a:srgbClr val="0070C0"/>
                </a:solidFill>
                <a:latin typeface="Comic Sans MS" panose="030F0702030302020204" pitchFamily="66" charset="0"/>
              </a:rPr>
              <a:t>In Primary 1 we will be developing your child’s literacy skills in the following 4 areas-</a:t>
            </a:r>
          </a:p>
        </p:txBody>
      </p:sp>
      <p:sp>
        <p:nvSpPr>
          <p:cNvPr id="4" name="TextBox 3">
            <a:extLst>
              <a:ext uri="{FF2B5EF4-FFF2-40B4-BE49-F238E27FC236}">
                <a16:creationId xmlns:a16="http://schemas.microsoft.com/office/drawing/2014/main" id="{4A9CF1E7-53A9-40D9-B5D6-CBFC518096C5}"/>
              </a:ext>
            </a:extLst>
          </p:cNvPr>
          <p:cNvSpPr txBox="1"/>
          <p:nvPr/>
        </p:nvSpPr>
        <p:spPr>
          <a:xfrm>
            <a:off x="850900" y="1600200"/>
            <a:ext cx="4851400" cy="2123658"/>
          </a:xfrm>
          <a:prstGeom prst="rect">
            <a:avLst/>
          </a:prstGeom>
          <a:solidFill>
            <a:schemeClr val="accent4">
              <a:lumMod val="40000"/>
              <a:lumOff val="60000"/>
            </a:schemeClr>
          </a:solidFill>
          <a:ln w="76200">
            <a:solidFill>
              <a:srgbClr val="C00000"/>
            </a:solidFill>
          </a:ln>
        </p:spPr>
        <p:txBody>
          <a:bodyPr wrap="square" rtlCol="0">
            <a:spAutoFit/>
          </a:bodyPr>
          <a:lstStyle/>
          <a:p>
            <a:pPr algn="ctr"/>
            <a:r>
              <a:rPr lang="en-GB" sz="6600" b="1">
                <a:latin typeface="Comic Sans MS" panose="030F0702030302020204" pitchFamily="66" charset="0"/>
              </a:rPr>
              <a:t>Concepts of Print</a:t>
            </a:r>
          </a:p>
        </p:txBody>
      </p:sp>
      <p:sp>
        <p:nvSpPr>
          <p:cNvPr id="5" name="TextBox 4">
            <a:extLst>
              <a:ext uri="{FF2B5EF4-FFF2-40B4-BE49-F238E27FC236}">
                <a16:creationId xmlns:a16="http://schemas.microsoft.com/office/drawing/2014/main" id="{697FB186-6DA8-45E9-A67A-6D6EE84CC9D0}"/>
              </a:ext>
            </a:extLst>
          </p:cNvPr>
          <p:cNvSpPr txBox="1"/>
          <p:nvPr/>
        </p:nvSpPr>
        <p:spPr>
          <a:xfrm>
            <a:off x="6096000" y="1612900"/>
            <a:ext cx="4991100" cy="2123658"/>
          </a:xfrm>
          <a:prstGeom prst="rect">
            <a:avLst/>
          </a:prstGeom>
          <a:solidFill>
            <a:schemeClr val="accent2">
              <a:lumMod val="40000"/>
              <a:lumOff val="60000"/>
            </a:schemeClr>
          </a:solidFill>
          <a:ln w="76200">
            <a:solidFill>
              <a:srgbClr val="C00000"/>
            </a:solidFill>
          </a:ln>
        </p:spPr>
        <p:txBody>
          <a:bodyPr wrap="square" rtlCol="0">
            <a:spAutoFit/>
          </a:bodyPr>
          <a:lstStyle/>
          <a:p>
            <a:r>
              <a:rPr lang="en-GB" sz="6600" b="1">
                <a:latin typeface="Comic Sans MS" panose="030F0702030302020204" pitchFamily="66" charset="0"/>
              </a:rPr>
              <a:t>Phonological Awareness</a:t>
            </a:r>
          </a:p>
        </p:txBody>
      </p:sp>
      <p:sp>
        <p:nvSpPr>
          <p:cNvPr id="6" name="TextBox 5">
            <a:extLst>
              <a:ext uri="{FF2B5EF4-FFF2-40B4-BE49-F238E27FC236}">
                <a16:creationId xmlns:a16="http://schemas.microsoft.com/office/drawing/2014/main" id="{6631DD4B-B2F9-47DB-9C86-72E28ADB6827}"/>
              </a:ext>
            </a:extLst>
          </p:cNvPr>
          <p:cNvSpPr txBox="1"/>
          <p:nvPr/>
        </p:nvSpPr>
        <p:spPr>
          <a:xfrm>
            <a:off x="850900" y="4188242"/>
            <a:ext cx="4851400" cy="2123658"/>
          </a:xfrm>
          <a:prstGeom prst="rect">
            <a:avLst/>
          </a:prstGeom>
          <a:solidFill>
            <a:schemeClr val="accent6">
              <a:lumMod val="40000"/>
              <a:lumOff val="60000"/>
            </a:schemeClr>
          </a:solidFill>
          <a:ln w="76200">
            <a:solidFill>
              <a:srgbClr val="C00000"/>
            </a:solidFill>
          </a:ln>
        </p:spPr>
        <p:txBody>
          <a:bodyPr wrap="square" rtlCol="0">
            <a:spAutoFit/>
          </a:bodyPr>
          <a:lstStyle/>
          <a:p>
            <a:pPr algn="ctr"/>
            <a:r>
              <a:rPr lang="en-GB" sz="6600" b="1">
                <a:latin typeface="Comic Sans MS" panose="030F0702030302020204" pitchFamily="66" charset="0"/>
              </a:rPr>
              <a:t>Oral Language</a:t>
            </a:r>
          </a:p>
        </p:txBody>
      </p:sp>
      <p:sp>
        <p:nvSpPr>
          <p:cNvPr id="7" name="TextBox 6">
            <a:extLst>
              <a:ext uri="{FF2B5EF4-FFF2-40B4-BE49-F238E27FC236}">
                <a16:creationId xmlns:a16="http://schemas.microsoft.com/office/drawing/2014/main" id="{CB678992-BA2F-46E4-B1D8-7E2140594DA3}"/>
              </a:ext>
            </a:extLst>
          </p:cNvPr>
          <p:cNvSpPr txBox="1"/>
          <p:nvPr/>
        </p:nvSpPr>
        <p:spPr>
          <a:xfrm>
            <a:off x="6096000" y="4188242"/>
            <a:ext cx="4991100" cy="2123658"/>
          </a:xfrm>
          <a:prstGeom prst="rect">
            <a:avLst/>
          </a:prstGeom>
          <a:solidFill>
            <a:schemeClr val="tx2">
              <a:lumMod val="20000"/>
              <a:lumOff val="80000"/>
            </a:schemeClr>
          </a:solidFill>
          <a:ln w="76200">
            <a:solidFill>
              <a:srgbClr val="C00000"/>
            </a:solidFill>
          </a:ln>
        </p:spPr>
        <p:txBody>
          <a:bodyPr wrap="square" rtlCol="0">
            <a:spAutoFit/>
          </a:bodyPr>
          <a:lstStyle/>
          <a:p>
            <a:pPr algn="ctr"/>
            <a:r>
              <a:rPr lang="en-GB" sz="6600" b="1">
                <a:latin typeface="Comic Sans MS" panose="030F0702030302020204" pitchFamily="66" charset="0"/>
              </a:rPr>
              <a:t>Fine Motor Skills</a:t>
            </a:r>
          </a:p>
        </p:txBody>
      </p:sp>
      <p:pic>
        <p:nvPicPr>
          <p:cNvPr id="3" name="4">
            <a:hlinkClick r:id="" action="ppaction://media"/>
            <a:extLst>
              <a:ext uri="{FF2B5EF4-FFF2-40B4-BE49-F238E27FC236}">
                <a16:creationId xmlns:a16="http://schemas.microsoft.com/office/drawing/2014/main" id="{25341FE5-6FBC-4B2E-8E3D-2DF24984BF2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42914" y="241300"/>
            <a:ext cx="609600" cy="609600"/>
          </a:xfrm>
          <a:prstGeom prst="rect">
            <a:avLst/>
          </a:prstGeom>
        </p:spPr>
      </p:pic>
    </p:spTree>
    <p:extLst>
      <p:ext uri="{BB962C8B-B14F-4D97-AF65-F5344CB8AC3E}">
        <p14:creationId xmlns:p14="http://schemas.microsoft.com/office/powerpoint/2010/main" val="1103350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86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83183DF-3C2F-45E0-A20B-D53E2F4A06EE}"/>
              </a:ext>
            </a:extLst>
          </p:cNvPr>
          <p:cNvSpPr txBox="1"/>
          <p:nvPr/>
        </p:nvSpPr>
        <p:spPr>
          <a:xfrm>
            <a:off x="1397000" y="609600"/>
            <a:ext cx="8382000" cy="1107996"/>
          </a:xfrm>
          <a:prstGeom prst="rect">
            <a:avLst/>
          </a:prstGeom>
          <a:noFill/>
        </p:spPr>
        <p:txBody>
          <a:bodyPr wrap="square" rtlCol="0">
            <a:spAutoFit/>
          </a:bodyPr>
          <a:lstStyle/>
          <a:p>
            <a:r>
              <a:rPr lang="en-GB" sz="6600" b="1">
                <a:solidFill>
                  <a:srgbClr val="0070C0"/>
                </a:solidFill>
                <a:latin typeface="Comic Sans MS" panose="030F0702030302020204" pitchFamily="66" charset="0"/>
              </a:rPr>
              <a:t>It is easy if….</a:t>
            </a:r>
          </a:p>
        </p:txBody>
      </p:sp>
      <p:sp>
        <p:nvSpPr>
          <p:cNvPr id="3" name="TextBox 2">
            <a:extLst>
              <a:ext uri="{FF2B5EF4-FFF2-40B4-BE49-F238E27FC236}">
                <a16:creationId xmlns:a16="http://schemas.microsoft.com/office/drawing/2014/main" id="{0DD652DD-52E6-4882-B509-E72CB6AEB4DD}"/>
              </a:ext>
            </a:extLst>
          </p:cNvPr>
          <p:cNvSpPr txBox="1"/>
          <p:nvPr/>
        </p:nvSpPr>
        <p:spPr>
          <a:xfrm>
            <a:off x="1524000" y="2070100"/>
            <a:ext cx="7810500" cy="2585323"/>
          </a:xfrm>
          <a:prstGeom prst="rect">
            <a:avLst/>
          </a:prstGeom>
          <a:noFill/>
        </p:spPr>
        <p:txBody>
          <a:bodyPr wrap="square" rtlCol="0">
            <a:spAutoFit/>
          </a:bodyPr>
          <a:lstStyle/>
          <a:p>
            <a:r>
              <a:rPr lang="en-GB" sz="3600" b="1">
                <a:latin typeface="Comic Sans MS" panose="030F0702030302020204" pitchFamily="66" charset="0"/>
              </a:rPr>
              <a:t>Many different skills</a:t>
            </a:r>
          </a:p>
          <a:p>
            <a:pPr marL="285750" indent="-285750">
              <a:buFont typeface="Wingdings" panose="05000000000000000000" pitchFamily="2" charset="2"/>
              <a:buChar char="Ø"/>
            </a:pPr>
            <a:r>
              <a:rPr lang="en-GB" sz="3600" b="1">
                <a:latin typeface="Comic Sans MS" panose="030F0702030302020204" pitchFamily="66" charset="0"/>
              </a:rPr>
              <a:t>Co-ordinated</a:t>
            </a:r>
          </a:p>
          <a:p>
            <a:pPr marL="285750" indent="-285750">
              <a:buFont typeface="Wingdings" panose="05000000000000000000" pitchFamily="2" charset="2"/>
              <a:buChar char="Ø"/>
            </a:pPr>
            <a:r>
              <a:rPr lang="en-GB" sz="3600" b="1">
                <a:latin typeface="Comic Sans MS" panose="030F0702030302020204" pitchFamily="66" charset="0"/>
              </a:rPr>
              <a:t>In the right order</a:t>
            </a:r>
          </a:p>
          <a:p>
            <a:pPr marL="285750" indent="-285750">
              <a:buFont typeface="Wingdings" panose="05000000000000000000" pitchFamily="2" charset="2"/>
              <a:buChar char="Ø"/>
            </a:pPr>
            <a:r>
              <a:rPr lang="en-GB" sz="3600" b="1">
                <a:latin typeface="Comic Sans MS" panose="030F0702030302020204" pitchFamily="66" charset="0"/>
              </a:rPr>
              <a:t>Automated</a:t>
            </a:r>
          </a:p>
          <a:p>
            <a:endParaRPr lang="en-GB"/>
          </a:p>
        </p:txBody>
      </p:sp>
      <p:pic>
        <p:nvPicPr>
          <p:cNvPr id="4" name="5">
            <a:hlinkClick r:id="" action="ppaction://media"/>
            <a:extLst>
              <a:ext uri="{FF2B5EF4-FFF2-40B4-BE49-F238E27FC236}">
                <a16:creationId xmlns:a16="http://schemas.microsoft.com/office/drawing/2014/main" id="{5A29AB92-2955-48AB-B0C9-6BC901BD9DE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79126" y="304800"/>
            <a:ext cx="609600" cy="609600"/>
          </a:xfrm>
          <a:prstGeom prst="rect">
            <a:avLst/>
          </a:prstGeom>
        </p:spPr>
      </p:pic>
    </p:spTree>
    <p:extLst>
      <p:ext uri="{BB962C8B-B14F-4D97-AF65-F5344CB8AC3E}">
        <p14:creationId xmlns:p14="http://schemas.microsoft.com/office/powerpoint/2010/main" val="2685078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90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759B7CB-B02A-4165-820E-1B6A872D737A}"/>
              </a:ext>
            </a:extLst>
          </p:cNvPr>
          <p:cNvSpPr txBox="1"/>
          <p:nvPr/>
        </p:nvSpPr>
        <p:spPr>
          <a:xfrm>
            <a:off x="2984500" y="800100"/>
            <a:ext cx="7835900" cy="1107996"/>
          </a:xfrm>
          <a:prstGeom prst="rect">
            <a:avLst/>
          </a:prstGeom>
          <a:noFill/>
        </p:spPr>
        <p:txBody>
          <a:bodyPr wrap="square" rtlCol="0">
            <a:spAutoFit/>
          </a:bodyPr>
          <a:lstStyle/>
          <a:p>
            <a:r>
              <a:rPr lang="en-GB" sz="6600" b="1">
                <a:solidFill>
                  <a:srgbClr val="0070C0"/>
                </a:solidFill>
                <a:latin typeface="Comic Sans MS" panose="030F0702030302020204" pitchFamily="66" charset="0"/>
              </a:rPr>
              <a:t>Automated?</a:t>
            </a:r>
          </a:p>
        </p:txBody>
      </p:sp>
      <p:sp>
        <p:nvSpPr>
          <p:cNvPr id="3" name="TextBox 2">
            <a:extLst>
              <a:ext uri="{FF2B5EF4-FFF2-40B4-BE49-F238E27FC236}">
                <a16:creationId xmlns:a16="http://schemas.microsoft.com/office/drawing/2014/main" id="{C0074641-FE92-4684-B110-CC6BF83C936E}"/>
              </a:ext>
            </a:extLst>
          </p:cNvPr>
          <p:cNvSpPr txBox="1"/>
          <p:nvPr/>
        </p:nvSpPr>
        <p:spPr>
          <a:xfrm>
            <a:off x="723900" y="2463800"/>
            <a:ext cx="10198100" cy="3416320"/>
          </a:xfrm>
          <a:prstGeom prst="rect">
            <a:avLst/>
          </a:prstGeom>
          <a:solidFill>
            <a:schemeClr val="accent4">
              <a:lumMod val="40000"/>
              <a:lumOff val="60000"/>
            </a:schemeClr>
          </a:solidFill>
          <a:ln w="76200">
            <a:solidFill>
              <a:srgbClr val="0070C0"/>
            </a:solidFill>
          </a:ln>
        </p:spPr>
        <p:txBody>
          <a:bodyPr wrap="square" rtlCol="0">
            <a:spAutoFit/>
          </a:bodyPr>
          <a:lstStyle/>
          <a:p>
            <a:pPr algn="ctr"/>
            <a:r>
              <a:rPr lang="en-GB" sz="3600" b="1">
                <a:solidFill>
                  <a:srgbClr val="C00000"/>
                </a:solidFill>
                <a:latin typeface="Comic Sans MS" panose="030F0702030302020204" pitchFamily="66" charset="0"/>
              </a:rPr>
              <a:t>If you drive……. </a:t>
            </a:r>
          </a:p>
          <a:p>
            <a:pPr algn="ctr"/>
            <a:endParaRPr lang="en-GB" sz="3600" b="1">
              <a:solidFill>
                <a:srgbClr val="C00000"/>
              </a:solidFill>
              <a:latin typeface="Comic Sans MS" panose="030F0702030302020204" pitchFamily="66" charset="0"/>
            </a:endParaRPr>
          </a:p>
          <a:p>
            <a:pPr algn="ctr"/>
            <a:r>
              <a:rPr lang="en-GB" sz="3600" b="1">
                <a:solidFill>
                  <a:srgbClr val="C00000"/>
                </a:solidFill>
                <a:latin typeface="Comic Sans MS" panose="030F0702030302020204" pitchFamily="66" charset="0"/>
              </a:rPr>
              <a:t>Think back to what it was like the first time you drove a car!</a:t>
            </a:r>
          </a:p>
          <a:p>
            <a:pPr algn="ctr"/>
            <a:endParaRPr lang="en-GB" sz="3600" b="1">
              <a:solidFill>
                <a:srgbClr val="C00000"/>
              </a:solidFill>
              <a:latin typeface="Comic Sans MS" panose="030F0702030302020204" pitchFamily="66" charset="0"/>
            </a:endParaRPr>
          </a:p>
          <a:p>
            <a:pPr algn="ctr"/>
            <a:r>
              <a:rPr lang="en-GB" sz="3600" b="1">
                <a:solidFill>
                  <a:srgbClr val="C00000"/>
                </a:solidFill>
                <a:latin typeface="Comic Sans MS" panose="030F0702030302020204" pitchFamily="66" charset="0"/>
              </a:rPr>
              <a:t>How is that different to now?</a:t>
            </a:r>
          </a:p>
        </p:txBody>
      </p:sp>
      <p:pic>
        <p:nvPicPr>
          <p:cNvPr id="4" name="6">
            <a:hlinkClick r:id="" action="ppaction://media"/>
            <a:extLst>
              <a:ext uri="{FF2B5EF4-FFF2-40B4-BE49-F238E27FC236}">
                <a16:creationId xmlns:a16="http://schemas.microsoft.com/office/drawing/2014/main" id="{5CD3FE4A-AEB7-4C09-BB7F-354F67FCB8B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77600" y="352865"/>
            <a:ext cx="609600" cy="609600"/>
          </a:xfrm>
          <a:prstGeom prst="rect">
            <a:avLst/>
          </a:prstGeom>
        </p:spPr>
      </p:pic>
    </p:spTree>
    <p:extLst>
      <p:ext uri="{BB962C8B-B14F-4D97-AF65-F5344CB8AC3E}">
        <p14:creationId xmlns:p14="http://schemas.microsoft.com/office/powerpoint/2010/main" val="1469605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50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F1DC8C7-10E3-4644-9360-D533276041CF}"/>
              </a:ext>
            </a:extLst>
          </p:cNvPr>
          <p:cNvSpPr txBox="1"/>
          <p:nvPr/>
        </p:nvSpPr>
        <p:spPr>
          <a:xfrm>
            <a:off x="1473200" y="990600"/>
            <a:ext cx="8509000" cy="1107996"/>
          </a:xfrm>
          <a:prstGeom prst="rect">
            <a:avLst/>
          </a:prstGeom>
          <a:noFill/>
        </p:spPr>
        <p:txBody>
          <a:bodyPr wrap="square" rtlCol="0">
            <a:spAutoFit/>
          </a:bodyPr>
          <a:lstStyle/>
          <a:p>
            <a:r>
              <a:rPr lang="en-GB" sz="6600" b="1">
                <a:solidFill>
                  <a:srgbClr val="0070C0"/>
                </a:solidFill>
                <a:latin typeface="Comic Sans MS" panose="030F0702030302020204" pitchFamily="66" charset="0"/>
              </a:rPr>
              <a:t>Co-ordinated?</a:t>
            </a:r>
          </a:p>
        </p:txBody>
      </p:sp>
      <p:pic>
        <p:nvPicPr>
          <p:cNvPr id="4" name="Picture 3" descr="A picture containing fruit, drawing, food&#10;&#10;Description automatically generated">
            <a:extLst>
              <a:ext uri="{FF2B5EF4-FFF2-40B4-BE49-F238E27FC236}">
                <a16:creationId xmlns:a16="http://schemas.microsoft.com/office/drawing/2014/main" id="{3F2C3BFD-560E-47BD-BC3C-C0E00F40BDA1}"/>
              </a:ext>
            </a:extLst>
          </p:cNvPr>
          <p:cNvPicPr>
            <a:picLocks noChangeAspect="1"/>
          </p:cNvPicPr>
          <p:nvPr/>
        </p:nvPicPr>
        <p:blipFill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r="34635" b="14926"/>
          <a:stretch/>
        </p:blipFill>
        <p:spPr>
          <a:xfrm>
            <a:off x="1292980" y="2103132"/>
            <a:ext cx="4320419" cy="3764268"/>
          </a:xfrm>
          <a:prstGeom prst="rect">
            <a:avLst/>
          </a:prstGeom>
        </p:spPr>
      </p:pic>
      <p:pic>
        <p:nvPicPr>
          <p:cNvPr id="7" name="Picture 6" descr="A picture containing person, colorful, person, food&#10;&#10;Description automatically generated">
            <a:extLst>
              <a:ext uri="{FF2B5EF4-FFF2-40B4-BE49-F238E27FC236}">
                <a16:creationId xmlns:a16="http://schemas.microsoft.com/office/drawing/2014/main" id="{12FF5600-42BB-454D-8172-2AA25F0C3925}"/>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6493936" y="1159678"/>
            <a:ext cx="4320418" cy="5181223"/>
          </a:xfrm>
          <a:prstGeom prst="rect">
            <a:avLst/>
          </a:prstGeom>
        </p:spPr>
      </p:pic>
      <p:pic>
        <p:nvPicPr>
          <p:cNvPr id="3" name="7">
            <a:hlinkClick r:id="" action="ppaction://media"/>
            <a:extLst>
              <a:ext uri="{FF2B5EF4-FFF2-40B4-BE49-F238E27FC236}">
                <a16:creationId xmlns:a16="http://schemas.microsoft.com/office/drawing/2014/main" id="{850780D1-3599-4772-AB76-9829E8B4171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319803" y="226256"/>
            <a:ext cx="609600" cy="609600"/>
          </a:xfrm>
          <a:prstGeom prst="rect">
            <a:avLst/>
          </a:prstGeom>
        </p:spPr>
      </p:pic>
    </p:spTree>
    <p:extLst>
      <p:ext uri="{BB962C8B-B14F-4D97-AF65-F5344CB8AC3E}">
        <p14:creationId xmlns:p14="http://schemas.microsoft.com/office/powerpoint/2010/main" val="962772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83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97AA2D5-449E-4D6E-BCD8-6BC1827B17A6}"/>
              </a:ext>
            </a:extLst>
          </p:cNvPr>
          <p:cNvSpPr txBox="1"/>
          <p:nvPr/>
        </p:nvSpPr>
        <p:spPr>
          <a:xfrm>
            <a:off x="977900" y="850900"/>
            <a:ext cx="9994900" cy="646331"/>
          </a:xfrm>
          <a:prstGeom prst="rect">
            <a:avLst/>
          </a:prstGeom>
          <a:noFill/>
        </p:spPr>
        <p:txBody>
          <a:bodyPr wrap="square" rtlCol="0">
            <a:spAutoFit/>
          </a:bodyPr>
          <a:lstStyle/>
          <a:p>
            <a:r>
              <a:rPr lang="en-GB" sz="3600" b="1">
                <a:solidFill>
                  <a:srgbClr val="0070C0"/>
                </a:solidFill>
                <a:latin typeface="Comic Sans MS" panose="030F0702030302020204" pitchFamily="66" charset="0"/>
              </a:rPr>
              <a:t>But……what if I gave you these to juggle?</a:t>
            </a:r>
          </a:p>
        </p:txBody>
      </p:sp>
      <p:pic>
        <p:nvPicPr>
          <p:cNvPr id="4" name="Picture 3" descr="A vase sitting on a table&#10;&#10;Description automatically generated">
            <a:extLst>
              <a:ext uri="{FF2B5EF4-FFF2-40B4-BE49-F238E27FC236}">
                <a16:creationId xmlns:a16="http://schemas.microsoft.com/office/drawing/2014/main" id="{B9E9CE68-B59B-4A9C-9FD1-15C938AB249A}"/>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2300514" y="1683692"/>
            <a:ext cx="6373586" cy="4780190"/>
          </a:xfrm>
          <a:prstGeom prst="rect">
            <a:avLst/>
          </a:prstGeom>
        </p:spPr>
      </p:pic>
      <p:pic>
        <p:nvPicPr>
          <p:cNvPr id="3" name="8">
            <a:hlinkClick r:id="" action="ppaction://media"/>
            <a:extLst>
              <a:ext uri="{FF2B5EF4-FFF2-40B4-BE49-F238E27FC236}">
                <a16:creationId xmlns:a16="http://schemas.microsoft.com/office/drawing/2014/main" id="{0201FBDB-E8A6-43D0-9F9A-FA50B0C4FC4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47939" y="241300"/>
            <a:ext cx="609600" cy="609600"/>
          </a:xfrm>
          <a:prstGeom prst="rect">
            <a:avLst/>
          </a:prstGeom>
        </p:spPr>
      </p:pic>
    </p:spTree>
    <p:extLst>
      <p:ext uri="{BB962C8B-B14F-4D97-AF65-F5344CB8AC3E}">
        <p14:creationId xmlns:p14="http://schemas.microsoft.com/office/powerpoint/2010/main" val="3241710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78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15BB6B9-B147-4297-85B2-39FF2D7E8828}"/>
              </a:ext>
            </a:extLst>
          </p:cNvPr>
          <p:cNvSpPr txBox="1"/>
          <p:nvPr/>
        </p:nvSpPr>
        <p:spPr>
          <a:xfrm>
            <a:off x="2311400" y="520700"/>
            <a:ext cx="9474200" cy="1107996"/>
          </a:xfrm>
          <a:prstGeom prst="rect">
            <a:avLst/>
          </a:prstGeom>
          <a:noFill/>
        </p:spPr>
        <p:txBody>
          <a:bodyPr wrap="square" rtlCol="0">
            <a:spAutoFit/>
          </a:bodyPr>
          <a:lstStyle/>
          <a:p>
            <a:r>
              <a:rPr lang="en-GB" sz="6600" b="1">
                <a:solidFill>
                  <a:srgbClr val="0070C0"/>
                </a:solidFill>
                <a:latin typeface="Comic Sans MS" panose="030F0702030302020204" pitchFamily="66" charset="0"/>
              </a:rPr>
              <a:t>Automated skills</a:t>
            </a:r>
          </a:p>
        </p:txBody>
      </p:sp>
      <p:sp>
        <p:nvSpPr>
          <p:cNvPr id="4" name="TextBox 3">
            <a:extLst>
              <a:ext uri="{FF2B5EF4-FFF2-40B4-BE49-F238E27FC236}">
                <a16:creationId xmlns:a16="http://schemas.microsoft.com/office/drawing/2014/main" id="{FC63FE88-AC35-4D35-8789-DC9EEEE93D38}"/>
              </a:ext>
            </a:extLst>
          </p:cNvPr>
          <p:cNvSpPr txBox="1"/>
          <p:nvPr/>
        </p:nvSpPr>
        <p:spPr>
          <a:xfrm>
            <a:off x="1151164" y="1628696"/>
            <a:ext cx="9343571" cy="1754326"/>
          </a:xfrm>
          <a:prstGeom prst="rect">
            <a:avLst/>
          </a:prstGeom>
          <a:noFill/>
        </p:spPr>
        <p:txBody>
          <a:bodyPr wrap="square" rtlCol="0">
            <a:spAutoFit/>
          </a:bodyPr>
          <a:lstStyle/>
          <a:p>
            <a:r>
              <a:rPr lang="en-GB" sz="3600" b="1">
                <a:solidFill>
                  <a:srgbClr val="C00000"/>
                </a:solidFill>
                <a:latin typeface="Comic Sans MS" panose="030F0702030302020204" pitchFamily="66" charset="0"/>
              </a:rPr>
              <a:t>To learn any new skill, be it learning to </a:t>
            </a:r>
            <a:r>
              <a:rPr lang="en-GB" sz="3600" b="1" err="1">
                <a:solidFill>
                  <a:srgbClr val="C00000"/>
                </a:solidFill>
                <a:latin typeface="Comic Sans MS" panose="030F0702030302020204" pitchFamily="66" charset="0"/>
              </a:rPr>
              <a:t>drive,juggle</a:t>
            </a:r>
            <a:r>
              <a:rPr lang="en-GB" sz="3600" b="1">
                <a:solidFill>
                  <a:srgbClr val="C00000"/>
                </a:solidFill>
                <a:latin typeface="Comic Sans MS" panose="030F0702030302020204" pitchFamily="66" charset="0"/>
              </a:rPr>
              <a:t> balls or learning to read and write….....</a:t>
            </a:r>
          </a:p>
        </p:txBody>
      </p:sp>
      <p:sp>
        <p:nvSpPr>
          <p:cNvPr id="5" name="TextBox 4">
            <a:extLst>
              <a:ext uri="{FF2B5EF4-FFF2-40B4-BE49-F238E27FC236}">
                <a16:creationId xmlns:a16="http://schemas.microsoft.com/office/drawing/2014/main" id="{86B16DC3-8973-40D5-9300-351CDD1DF4CB}"/>
              </a:ext>
            </a:extLst>
          </p:cNvPr>
          <p:cNvSpPr txBox="1"/>
          <p:nvPr/>
        </p:nvSpPr>
        <p:spPr>
          <a:xfrm>
            <a:off x="2311400" y="3429000"/>
            <a:ext cx="10350500" cy="1200329"/>
          </a:xfrm>
          <a:prstGeom prst="rect">
            <a:avLst/>
          </a:prstGeom>
          <a:noFill/>
        </p:spPr>
        <p:txBody>
          <a:bodyPr wrap="square" rtlCol="0">
            <a:spAutoFit/>
          </a:bodyPr>
          <a:lstStyle/>
          <a:p>
            <a:pPr marL="285750" indent="-285750">
              <a:buFont typeface="Wingdings" panose="05000000000000000000" pitchFamily="2" charset="2"/>
              <a:buChar char="Ø"/>
            </a:pPr>
            <a:r>
              <a:rPr lang="en-GB" sz="2400">
                <a:latin typeface="Comic Sans MS" panose="030F0702030302020204" pitchFamily="66" charset="0"/>
              </a:rPr>
              <a:t>Takes practice for skills to become automatic</a:t>
            </a:r>
          </a:p>
          <a:p>
            <a:pPr marL="285750" indent="-285750">
              <a:buFont typeface="Wingdings" panose="05000000000000000000" pitchFamily="2" charset="2"/>
              <a:buChar char="Ø"/>
            </a:pPr>
            <a:r>
              <a:rPr lang="en-GB" sz="2400">
                <a:latin typeface="Comic Sans MS" panose="030F0702030302020204" pitchFamily="66" charset="0"/>
              </a:rPr>
              <a:t>Effortless</a:t>
            </a:r>
          </a:p>
          <a:p>
            <a:pPr marL="285750" indent="-285750">
              <a:buFont typeface="Wingdings" panose="05000000000000000000" pitchFamily="2" charset="2"/>
              <a:buChar char="Ø"/>
            </a:pPr>
            <a:r>
              <a:rPr lang="en-GB" sz="2400">
                <a:latin typeface="Comic Sans MS" panose="030F0702030302020204" pitchFamily="66" charset="0"/>
              </a:rPr>
              <a:t>Does not use “capacity”- room to think about other things</a:t>
            </a:r>
          </a:p>
        </p:txBody>
      </p:sp>
      <p:sp>
        <p:nvSpPr>
          <p:cNvPr id="6" name="TextBox 5">
            <a:extLst>
              <a:ext uri="{FF2B5EF4-FFF2-40B4-BE49-F238E27FC236}">
                <a16:creationId xmlns:a16="http://schemas.microsoft.com/office/drawing/2014/main" id="{CF7F86D6-B567-43C4-8D8F-D16590AF9976}"/>
              </a:ext>
            </a:extLst>
          </p:cNvPr>
          <p:cNvSpPr txBox="1"/>
          <p:nvPr/>
        </p:nvSpPr>
        <p:spPr>
          <a:xfrm>
            <a:off x="537029" y="4904601"/>
            <a:ext cx="11248571" cy="1754326"/>
          </a:xfrm>
          <a:prstGeom prst="rect">
            <a:avLst/>
          </a:prstGeom>
          <a:noFill/>
        </p:spPr>
        <p:txBody>
          <a:bodyPr wrap="square" rtlCol="0">
            <a:spAutoFit/>
          </a:bodyPr>
          <a:lstStyle/>
          <a:p>
            <a:r>
              <a:rPr lang="en-GB" b="1">
                <a:solidFill>
                  <a:srgbClr val="0070C0"/>
                </a:solidFill>
                <a:latin typeface="Comic Sans MS" panose="030F0702030302020204" pitchFamily="66" charset="0"/>
              </a:rPr>
              <a:t>Think of a child who wants to write the sentence I gave you at the beginning of this </a:t>
            </a:r>
            <a:r>
              <a:rPr lang="en-GB" b="1" err="1">
                <a:solidFill>
                  <a:srgbClr val="0070C0"/>
                </a:solidFill>
                <a:latin typeface="Comic Sans MS" panose="030F0702030302020204" pitchFamily="66" charset="0"/>
              </a:rPr>
              <a:t>powerpoint</a:t>
            </a:r>
            <a:r>
              <a:rPr lang="en-GB" b="1">
                <a:solidFill>
                  <a:srgbClr val="0070C0"/>
                </a:solidFill>
                <a:latin typeface="Comic Sans MS" panose="030F0702030302020204" pitchFamily="66" charset="0"/>
              </a:rPr>
              <a:t>. We need them to be able to think effortlessly to do this-</a:t>
            </a:r>
          </a:p>
          <a:p>
            <a:pPr marL="285750" indent="-285750">
              <a:buFont typeface="Wingdings" panose="05000000000000000000" pitchFamily="2" charset="2"/>
              <a:buChar char="Ø"/>
            </a:pPr>
            <a:r>
              <a:rPr lang="en-GB" b="1">
                <a:solidFill>
                  <a:srgbClr val="0070C0"/>
                </a:solidFill>
                <a:latin typeface="Comic Sans MS" panose="030F0702030302020204" pitchFamily="66" charset="0"/>
              </a:rPr>
              <a:t>Holding a pencil</a:t>
            </a:r>
          </a:p>
          <a:p>
            <a:pPr marL="285750" indent="-285750">
              <a:buFont typeface="Wingdings" panose="05000000000000000000" pitchFamily="2" charset="2"/>
              <a:buChar char="Ø"/>
            </a:pPr>
            <a:r>
              <a:rPr lang="en-GB" b="1">
                <a:solidFill>
                  <a:srgbClr val="0070C0"/>
                </a:solidFill>
                <a:latin typeface="Comic Sans MS" panose="030F0702030302020204" pitchFamily="66" charset="0"/>
              </a:rPr>
              <a:t>Spacing</a:t>
            </a:r>
          </a:p>
          <a:p>
            <a:pPr marL="285750" indent="-285750">
              <a:buFont typeface="Wingdings" panose="05000000000000000000" pitchFamily="2" charset="2"/>
              <a:buChar char="Ø"/>
            </a:pPr>
            <a:r>
              <a:rPr lang="en-GB" b="1">
                <a:solidFill>
                  <a:srgbClr val="0070C0"/>
                </a:solidFill>
                <a:latin typeface="Comic Sans MS" panose="030F0702030302020204" pitchFamily="66" charset="0"/>
              </a:rPr>
              <a:t>Writing from left to right</a:t>
            </a:r>
          </a:p>
          <a:p>
            <a:pPr marL="285750" indent="-285750">
              <a:buFont typeface="Wingdings" panose="05000000000000000000" pitchFamily="2" charset="2"/>
              <a:buChar char="Ø"/>
            </a:pPr>
            <a:r>
              <a:rPr lang="en-GB" b="1">
                <a:solidFill>
                  <a:srgbClr val="0070C0"/>
                </a:solidFill>
                <a:latin typeface="Comic Sans MS" panose="030F0702030302020204" pitchFamily="66" charset="0"/>
              </a:rPr>
              <a:t>Where one word ends or another begins</a:t>
            </a:r>
          </a:p>
        </p:txBody>
      </p:sp>
      <p:pic>
        <p:nvPicPr>
          <p:cNvPr id="3" name="9">
            <a:hlinkClick r:id="" action="ppaction://media"/>
            <a:extLst>
              <a:ext uri="{FF2B5EF4-FFF2-40B4-BE49-F238E27FC236}">
                <a16:creationId xmlns:a16="http://schemas.microsoft.com/office/drawing/2014/main" id="{B9B35513-DD18-488C-80A1-9C5E8F8DF0A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91668" y="215900"/>
            <a:ext cx="609600" cy="609600"/>
          </a:xfrm>
          <a:prstGeom prst="rect">
            <a:avLst/>
          </a:prstGeom>
        </p:spPr>
      </p:pic>
    </p:spTree>
    <p:extLst>
      <p:ext uri="{BB962C8B-B14F-4D97-AF65-F5344CB8AC3E}">
        <p14:creationId xmlns:p14="http://schemas.microsoft.com/office/powerpoint/2010/main" val="1579058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414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BFD07070A982DA41A4FDBB42D11983AC" ma:contentTypeVersion="15" ma:contentTypeDescription="Create a new document." ma:contentTypeScope="" ma:versionID="85420fa2e2b6e9f3ab4836e7780d813e">
  <xsd:schema xmlns:xsd="http://www.w3.org/2001/XMLSchema" xmlns:xs="http://www.w3.org/2001/XMLSchema" xmlns:p="http://schemas.microsoft.com/office/2006/metadata/properties" xmlns:ns2="6a2e2be0-53e9-4066-bef2-74aef1a1e6f9" xmlns:ns3="bddf43d5-4fc3-4d9f-b507-2d49603bfdca" xmlns:ns4="b286816e-519d-42c6-8f15-1a4235facbd1" targetNamespace="http://schemas.microsoft.com/office/2006/metadata/properties" ma:root="true" ma:fieldsID="5cdd5bc47e0881717f1711997f8ba57a" ns2:_="" ns3:_="" ns4:_="">
    <xsd:import namespace="6a2e2be0-53e9-4066-bef2-74aef1a1e6f9"/>
    <xsd:import namespace="bddf43d5-4fc3-4d9f-b507-2d49603bfdca"/>
    <xsd:import namespace="b286816e-519d-42c6-8f15-1a4235facbd1"/>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2:MediaServiceLocation" minOccurs="0"/>
                <xsd:element ref="ns3:SharedWithUsers" minOccurs="0"/>
                <xsd:element ref="ns3:SharedWithDetails" minOccurs="0"/>
                <xsd:element ref="ns2:lcf76f155ced4ddcb4097134ff3c332f" minOccurs="0"/>
                <xsd:element ref="ns4: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a2e2be0-53e9-4066-bef2-74aef1a1e6f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3c9237bb-78b7-42cf-81ab-aa5abb9ec154"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bddf43d5-4fc3-4d9f-b507-2d49603bfdca"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b286816e-519d-42c6-8f15-1a4235facbd1" elementFormDefault="qualified">
    <xsd:import namespace="http://schemas.microsoft.com/office/2006/documentManagement/types"/>
    <xsd:import namespace="http://schemas.microsoft.com/office/infopath/2007/PartnerControls"/>
    <xsd:element name="TaxCatchAll" ma:index="22" nillable="true" ma:displayName="Taxonomy Catch All Column" ma:hidden="true" ma:list="{ef3e0677-145d-460c-b957-6225203482db}" ma:internalName="TaxCatchAll" ma:showField="CatchAllData" ma:web="bddf43d5-4fc3-4d9f-b507-2d49603bfdc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6a2e2be0-53e9-4066-bef2-74aef1a1e6f9">
      <Terms xmlns="http://schemas.microsoft.com/office/infopath/2007/PartnerControls"/>
    </lcf76f155ced4ddcb4097134ff3c332f>
    <TaxCatchAll xmlns="b286816e-519d-42c6-8f15-1a4235facbd1" xsi:nil="true"/>
  </documentManagement>
</p:properties>
</file>

<file path=customXml/itemProps1.xml><?xml version="1.0" encoding="utf-8"?>
<ds:datastoreItem xmlns:ds="http://schemas.openxmlformats.org/officeDocument/2006/customXml" ds:itemID="{6BB19621-7A09-4AEB-BFB9-4B0C30C61531}">
  <ds:schemaRefs>
    <ds:schemaRef ds:uri="http://schemas.microsoft.com/sharepoint/v3/contenttype/forms"/>
  </ds:schemaRefs>
</ds:datastoreItem>
</file>

<file path=customXml/itemProps2.xml><?xml version="1.0" encoding="utf-8"?>
<ds:datastoreItem xmlns:ds="http://schemas.openxmlformats.org/officeDocument/2006/customXml" ds:itemID="{69D506DC-912F-437F-B57E-9D39B0472369}"/>
</file>

<file path=customXml/itemProps3.xml><?xml version="1.0" encoding="utf-8"?>
<ds:datastoreItem xmlns:ds="http://schemas.openxmlformats.org/officeDocument/2006/customXml" ds:itemID="{0B30FFE8-A7CA-413D-9429-B9EB0A90CC4E}">
  <ds:schemaRefs>
    <ds:schemaRef ds:uri="http://schemas.openxmlformats.org/package/2006/metadata/core-properties"/>
    <ds:schemaRef ds:uri="http://purl.org/dc/dcmitype/"/>
    <ds:schemaRef ds:uri="http://schemas.microsoft.com/office/infopath/2007/PartnerControls"/>
    <ds:schemaRef ds:uri="6a2e2be0-53e9-4066-bef2-74aef1a1e6f9"/>
    <ds:schemaRef ds:uri="bddf43d5-4fc3-4d9f-b507-2d49603bfdca"/>
    <ds:schemaRef ds:uri="http://schemas.microsoft.com/office/2006/documentManagement/types"/>
    <ds:schemaRef ds:uri="http://schemas.microsoft.com/office/2006/metadata/properties"/>
    <ds:schemaRef ds:uri="http://purl.org/dc/terms/"/>
    <ds:schemaRef ds:uri="http://www.w3.org/XML/1998/namespace"/>
    <ds:schemaRef ds:uri="http://purl.org/dc/elements/1.1/"/>
  </ds:schemaRefs>
</ds:datastoreItem>
</file>

<file path=docProps/app.xml><?xml version="1.0" encoding="utf-8"?>
<Properties xmlns="http://schemas.openxmlformats.org/officeDocument/2006/extended-properties" xmlns:vt="http://schemas.openxmlformats.org/officeDocument/2006/docPropsVTypes">
  <TotalTime>0</TotalTime>
  <Words>1013</Words>
  <Application>Microsoft Office PowerPoint</Application>
  <PresentationFormat>Widescreen</PresentationFormat>
  <Paragraphs>118</Paragraphs>
  <Slides>21</Slides>
  <Notes>0</Notes>
  <HiddenSlides>0</HiddenSlides>
  <MMClips>20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21</vt:i4>
      </vt:variant>
    </vt:vector>
  </HeadingPairs>
  <TitlesOfParts>
    <vt:vector size="27" baseType="lpstr">
      <vt:lpstr>Arial</vt:lpstr>
      <vt:lpstr>Calibri</vt:lpstr>
      <vt:lpstr>Calibri Light</vt:lpstr>
      <vt:lpstr>Comic Sans MS</vt:lpstr>
      <vt:lpstr>Wingdings</vt:lpstr>
      <vt:lpstr>Office Theme</vt:lpstr>
      <vt:lpstr>Emerging Literacy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Emerging Literacy</dc:title>
  <dc:creator>Veronica Willox</dc:creator>
  <cp:lastModifiedBy>Veronica Willox</cp:lastModifiedBy>
  <cp:revision>237</cp:revision>
  <dcterms:created xsi:type="dcterms:W3CDTF">2020-08-25T10:08:15Z</dcterms:created>
  <dcterms:modified xsi:type="dcterms:W3CDTF">2020-08-31T18:57:10Z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0x010100BFD07070A982DA41A4FDBB42D11983AC</vt:lpwstr>
  </property>
</Properties>
</file>